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8"/>
  </p:notesMasterIdLst>
  <p:sldIdLst>
    <p:sldId id="256" r:id="rId4"/>
    <p:sldId id="257" r:id="rId5"/>
    <p:sldId id="258" r:id="rId6"/>
    <p:sldId id="378" r:id="rId7"/>
    <p:sldId id="379" r:id="rId8"/>
    <p:sldId id="435" r:id="rId9"/>
    <p:sldId id="442" r:id="rId10"/>
    <p:sldId id="444" r:id="rId11"/>
    <p:sldId id="441" r:id="rId12"/>
    <p:sldId id="418" r:id="rId13"/>
    <p:sldId id="420" r:id="rId14"/>
    <p:sldId id="380" r:id="rId15"/>
    <p:sldId id="440" r:id="rId16"/>
    <p:sldId id="402" r:id="rId17"/>
    <p:sldId id="446" r:id="rId18"/>
    <p:sldId id="425" r:id="rId19"/>
    <p:sldId id="437" r:id="rId20"/>
    <p:sldId id="427" r:id="rId21"/>
    <p:sldId id="428" r:id="rId22"/>
    <p:sldId id="429" r:id="rId23"/>
    <p:sldId id="438" r:id="rId24"/>
    <p:sldId id="383" r:id="rId25"/>
    <p:sldId id="431" r:id="rId26"/>
    <p:sldId id="432" r:id="rId27"/>
    <p:sldId id="439" r:id="rId28"/>
    <p:sldId id="381" r:id="rId29"/>
    <p:sldId id="412" r:id="rId30"/>
    <p:sldId id="419" r:id="rId31"/>
    <p:sldId id="474" r:id="rId32"/>
    <p:sldId id="476" r:id="rId33"/>
    <p:sldId id="475" r:id="rId34"/>
    <p:sldId id="417" r:id="rId35"/>
    <p:sldId id="396" r:id="rId36"/>
    <p:sldId id="397"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526958-0526-8419-3244-5616ADEFCBFD}" name="Marie-Amélie RAGUENEAU" initials="MR" userId="S::marie-amelie.ragueneau@valobat.fr::ee733a65-fc5d-4d34-8936-935f51a1bbb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4F4F"/>
    <a:srgbClr val="FF6A5B"/>
    <a:srgbClr val="86BC24"/>
    <a:srgbClr val="7C9A6F"/>
    <a:srgbClr val="739771"/>
    <a:srgbClr val="B28C8C"/>
    <a:srgbClr val="5F4040"/>
    <a:srgbClr val="9FB89E"/>
    <a:srgbClr val="A7BEA6"/>
    <a:srgbClr val="FF9A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0" autoAdjust="0"/>
    <p:restoredTop sz="83213" autoAdjust="0"/>
  </p:normalViewPr>
  <p:slideViewPr>
    <p:cSldViewPr snapToGrid="0">
      <p:cViewPr varScale="1">
        <p:scale>
          <a:sx n="59" d="100"/>
          <a:sy n="59" d="100"/>
        </p:scale>
        <p:origin x="2544" y="78"/>
      </p:cViewPr>
      <p:guideLst/>
    </p:cSldViewPr>
  </p:slideViewPr>
  <p:notesTextViewPr>
    <p:cViewPr>
      <p:scale>
        <a:sx n="150" d="100"/>
        <a:sy n="150" d="100"/>
      </p:scale>
      <p:origin x="0" y="0"/>
    </p:cViewPr>
  </p:notesTextViewPr>
  <p:sorterViewPr>
    <p:cViewPr>
      <p:scale>
        <a:sx n="100" d="100"/>
        <a:sy n="100" d="100"/>
      </p:scale>
      <p:origin x="0" y="-172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8/10/relationships/authors" Target="author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60B710-096B-4430-9298-ADEB3655951E}" type="datetimeFigureOut">
              <a:rPr lang="fr-FR" smtClean="0"/>
              <a:t>18/09/2024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55F4B9-396E-4F28-876E-E775CCFB6F09}" type="slidenum">
              <a:rPr lang="fr-FR" smtClean="0"/>
              <a:t>‹N°›</a:t>
            </a:fld>
            <a:endParaRPr lang="fr-FR"/>
          </a:p>
        </p:txBody>
      </p:sp>
    </p:spTree>
    <p:extLst>
      <p:ext uri="{BB962C8B-B14F-4D97-AF65-F5344CB8AC3E}">
        <p14:creationId xmlns:p14="http://schemas.microsoft.com/office/powerpoint/2010/main" val="1804697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1</a:t>
            </a:fld>
            <a:endParaRPr lang="fr-FR" dirty="0"/>
          </a:p>
        </p:txBody>
      </p:sp>
    </p:spTree>
    <p:extLst>
      <p:ext uri="{BB962C8B-B14F-4D97-AF65-F5344CB8AC3E}">
        <p14:creationId xmlns:p14="http://schemas.microsoft.com/office/powerpoint/2010/main" val="2163567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14</a:t>
            </a:fld>
            <a:endParaRPr lang="fr-FR"/>
          </a:p>
        </p:txBody>
      </p:sp>
    </p:spTree>
    <p:extLst>
      <p:ext uri="{BB962C8B-B14F-4D97-AF65-F5344CB8AC3E}">
        <p14:creationId xmlns:p14="http://schemas.microsoft.com/office/powerpoint/2010/main" val="2826639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15</a:t>
            </a:fld>
            <a:endParaRPr lang="fr-FR" dirty="0"/>
          </a:p>
        </p:txBody>
      </p:sp>
    </p:spTree>
    <p:extLst>
      <p:ext uri="{BB962C8B-B14F-4D97-AF65-F5344CB8AC3E}">
        <p14:creationId xmlns:p14="http://schemas.microsoft.com/office/powerpoint/2010/main" val="2912405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16</a:t>
            </a:fld>
            <a:endParaRPr lang="fr-FR"/>
          </a:p>
        </p:txBody>
      </p:sp>
    </p:spTree>
    <p:extLst>
      <p:ext uri="{BB962C8B-B14F-4D97-AF65-F5344CB8AC3E}">
        <p14:creationId xmlns:p14="http://schemas.microsoft.com/office/powerpoint/2010/main" val="633568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18</a:t>
            </a:fld>
            <a:endParaRPr lang="fr-FR"/>
          </a:p>
        </p:txBody>
      </p:sp>
    </p:spTree>
    <p:extLst>
      <p:ext uri="{BB962C8B-B14F-4D97-AF65-F5344CB8AC3E}">
        <p14:creationId xmlns:p14="http://schemas.microsoft.com/office/powerpoint/2010/main" val="448373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Diapositive à montrer </a:t>
            </a:r>
            <a:r>
              <a:rPr lang="fr-FR"/>
              <a:t>sur demande</a:t>
            </a:r>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19</a:t>
            </a:fld>
            <a:endParaRPr lang="fr-FR"/>
          </a:p>
        </p:txBody>
      </p:sp>
    </p:spTree>
    <p:extLst>
      <p:ext uri="{BB962C8B-B14F-4D97-AF65-F5344CB8AC3E}">
        <p14:creationId xmlns:p14="http://schemas.microsoft.com/office/powerpoint/2010/main" val="3391475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20</a:t>
            </a:fld>
            <a:endParaRPr lang="fr-FR"/>
          </a:p>
        </p:txBody>
      </p:sp>
    </p:spTree>
    <p:extLst>
      <p:ext uri="{BB962C8B-B14F-4D97-AF65-F5344CB8AC3E}">
        <p14:creationId xmlns:p14="http://schemas.microsoft.com/office/powerpoint/2010/main" val="609012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Flux réglementaires objectivés = 7 flux réglementaires moins les papiers/cartons</a:t>
            </a:r>
          </a:p>
          <a:p>
            <a:endParaRPr lang="fr-FR" dirty="0"/>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22</a:t>
            </a:fld>
            <a:endParaRPr lang="fr-FR"/>
          </a:p>
        </p:txBody>
      </p:sp>
    </p:spTree>
    <p:extLst>
      <p:ext uri="{BB962C8B-B14F-4D97-AF65-F5344CB8AC3E}">
        <p14:creationId xmlns:p14="http://schemas.microsoft.com/office/powerpoint/2010/main" val="4250698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23</a:t>
            </a:fld>
            <a:endParaRPr lang="fr-FR"/>
          </a:p>
        </p:txBody>
      </p:sp>
    </p:spTree>
    <p:extLst>
      <p:ext uri="{BB962C8B-B14F-4D97-AF65-F5344CB8AC3E}">
        <p14:creationId xmlns:p14="http://schemas.microsoft.com/office/powerpoint/2010/main" val="3133885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24</a:t>
            </a:fld>
            <a:endParaRPr lang="fr-FR"/>
          </a:p>
        </p:txBody>
      </p:sp>
    </p:spTree>
    <p:extLst>
      <p:ext uri="{BB962C8B-B14F-4D97-AF65-F5344CB8AC3E}">
        <p14:creationId xmlns:p14="http://schemas.microsoft.com/office/powerpoint/2010/main" val="2853747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26</a:t>
            </a:fld>
            <a:endParaRPr lang="fr-FR"/>
          </a:p>
        </p:txBody>
      </p:sp>
    </p:spTree>
    <p:extLst>
      <p:ext uri="{BB962C8B-B14F-4D97-AF65-F5344CB8AC3E}">
        <p14:creationId xmlns:p14="http://schemas.microsoft.com/office/powerpoint/2010/main" val="2247028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3</a:t>
            </a:fld>
            <a:endParaRPr lang="fr-FR" dirty="0"/>
          </a:p>
        </p:txBody>
      </p:sp>
    </p:spTree>
    <p:extLst>
      <p:ext uri="{BB962C8B-B14F-4D97-AF65-F5344CB8AC3E}">
        <p14:creationId xmlns:p14="http://schemas.microsoft.com/office/powerpoint/2010/main" val="718658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27</a:t>
            </a:fld>
            <a:endParaRPr lang="fr-FR"/>
          </a:p>
        </p:txBody>
      </p:sp>
    </p:spTree>
    <p:extLst>
      <p:ext uri="{BB962C8B-B14F-4D97-AF65-F5344CB8AC3E}">
        <p14:creationId xmlns:p14="http://schemas.microsoft.com/office/powerpoint/2010/main" val="3013426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28</a:t>
            </a:fld>
            <a:endParaRPr lang="fr-FR"/>
          </a:p>
        </p:txBody>
      </p:sp>
    </p:spTree>
    <p:extLst>
      <p:ext uri="{BB962C8B-B14F-4D97-AF65-F5344CB8AC3E}">
        <p14:creationId xmlns:p14="http://schemas.microsoft.com/office/powerpoint/2010/main" val="1111540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 schéma doit aider à faire comprendre que la gestion des produits/matériaux et la gestion des déchets ne sont pas identiques. Il faut anticiper le réemploi le plus tôt possible car ce n’est pas au moment des travaux que cela peut s’improviser. Réemployer requière :</a:t>
            </a:r>
          </a:p>
          <a:p>
            <a:pPr marL="171450" indent="-171450">
              <a:buFontTx/>
              <a:buChar char="-"/>
            </a:pPr>
            <a:r>
              <a:rPr lang="fr-FR" dirty="0"/>
              <a:t>des connaissances spécialisées pour identifier le potentiel</a:t>
            </a:r>
          </a:p>
          <a:p>
            <a:pPr marL="171450" indent="-171450">
              <a:buFontTx/>
              <a:buChar char="-"/>
            </a:pPr>
            <a:r>
              <a:rPr lang="fr-FR" dirty="0"/>
              <a:t>des débouchés pour avoir la garantie de la future utilisation des produits et/ou matériaux</a:t>
            </a:r>
          </a:p>
          <a:p>
            <a:pPr marL="171450" indent="-171450">
              <a:buFontTx/>
              <a:buChar char="-"/>
            </a:pPr>
            <a:r>
              <a:rPr lang="fr-FR" dirty="0"/>
              <a:t>des savoir-faire de démontage-dépose soigné</a:t>
            </a:r>
          </a:p>
          <a:p>
            <a:pPr marL="171450" indent="-171450">
              <a:buFontTx/>
              <a:buChar char="-"/>
            </a:pPr>
            <a:r>
              <a:rPr lang="fr-FR" dirty="0"/>
              <a:t>des moyens logistiques adaptés pour le conditionnement et le transport</a:t>
            </a:r>
          </a:p>
          <a:p>
            <a:pPr marL="171450" indent="-171450">
              <a:buFontTx/>
              <a:buChar char="-"/>
            </a:pPr>
            <a:endParaRPr lang="fr-FR" dirty="0"/>
          </a:p>
          <a:p>
            <a:pPr marL="0" indent="0">
              <a:buFontTx/>
              <a:buNone/>
            </a:pPr>
            <a:r>
              <a:rPr lang="fr-FR" dirty="0"/>
              <a:t>Sur le chantier, l’action du compagnon-ouvrier dépend de ces paramètres qu’il ne maîtrise pas. Il agit selon les consignes et les équipements dont il dispose. Le diagnostic PEMD est essentiel pour organiser et phaser !</a:t>
            </a:r>
          </a:p>
          <a:p>
            <a:pPr marL="0" indent="0">
              <a:buFontTx/>
              <a:buNone/>
            </a:pPr>
            <a:endParaRPr lang="fr-FR" dirty="0"/>
          </a:p>
          <a:p>
            <a:pPr marL="0" indent="0">
              <a:buFontTx/>
              <a:buNone/>
            </a:pPr>
            <a:r>
              <a:rPr lang="fr-FR" dirty="0"/>
              <a:t>Si tout a été fait (ou rien n’a été prévu) pour le réemploi, les produits/matériaux risquent (hélas) fort de devenir des déchets. Sachant par ailleurs que certains déchets sont difficilement évitables (une vitre fendue par exemple). C’est alors là qu’intervient le tri des déchets...</a:t>
            </a:r>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29</a:t>
            </a:fld>
            <a:endParaRPr lang="fr-FR"/>
          </a:p>
        </p:txBody>
      </p:sp>
    </p:spTree>
    <p:extLst>
      <p:ext uri="{BB962C8B-B14F-4D97-AF65-F5344CB8AC3E}">
        <p14:creationId xmlns:p14="http://schemas.microsoft.com/office/powerpoint/2010/main" val="2733082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30</a:t>
            </a:fld>
            <a:endParaRPr lang="fr-FR"/>
          </a:p>
        </p:txBody>
      </p:sp>
    </p:spTree>
    <p:extLst>
      <p:ext uri="{BB962C8B-B14F-4D97-AF65-F5344CB8AC3E}">
        <p14:creationId xmlns:p14="http://schemas.microsoft.com/office/powerpoint/2010/main" val="2074491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Aft>
                <a:spcPts val="10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Diagnostic ressources plus fin qu’un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diag</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PEMD</a:t>
            </a:r>
          </a:p>
          <a:p>
            <a:pPr>
              <a:lnSpc>
                <a:spcPct val="115000"/>
              </a:lnSpc>
              <a:spcAft>
                <a:spcPts val="10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Forfait de financement pour déconstruction sélective</a:t>
            </a:r>
          </a:p>
          <a:p>
            <a:pPr>
              <a:lnSpc>
                <a:spcPct val="115000"/>
              </a:lnSpc>
              <a:spcAft>
                <a:spcPts val="10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Forfait de financement pour transport matériaux de réemploi</a:t>
            </a:r>
          </a:p>
          <a:p>
            <a:endParaRPr lang="fr-FR" dirty="0"/>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31</a:t>
            </a:fld>
            <a:endParaRPr lang="fr-FR"/>
          </a:p>
        </p:txBody>
      </p:sp>
    </p:spTree>
    <p:extLst>
      <p:ext uri="{BB962C8B-B14F-4D97-AF65-F5344CB8AC3E}">
        <p14:creationId xmlns:p14="http://schemas.microsoft.com/office/powerpoint/2010/main" val="2742421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32</a:t>
            </a:fld>
            <a:endParaRPr lang="fr-FR"/>
          </a:p>
        </p:txBody>
      </p:sp>
    </p:spTree>
    <p:extLst>
      <p:ext uri="{BB962C8B-B14F-4D97-AF65-F5344CB8AC3E}">
        <p14:creationId xmlns:p14="http://schemas.microsoft.com/office/powerpoint/2010/main" val="2622996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85079-5453-2671-617D-DA3BBCB56E2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E2C5040-EE1F-3681-1D56-1D1A91F7102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FA71EEE-0AAD-9941-FDBF-E588337D00F1}"/>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840BB0B6-5F83-7FC2-AC26-4FD1C7005CC0}"/>
              </a:ext>
            </a:extLst>
          </p:cNvPr>
          <p:cNvSpPr>
            <a:spLocks noGrp="1"/>
          </p:cNvSpPr>
          <p:nvPr>
            <p:ph type="sldNum" sz="quarter" idx="5"/>
          </p:nvPr>
        </p:nvSpPr>
        <p:spPr/>
        <p:txBody>
          <a:bodyPr/>
          <a:lstStyle/>
          <a:p>
            <a:fld id="{6B55F4B9-396E-4F28-876E-E775CCFB6F09}" type="slidenum">
              <a:rPr lang="fr-FR" smtClean="0"/>
              <a:t>33</a:t>
            </a:fld>
            <a:endParaRPr lang="fr-FR"/>
          </a:p>
        </p:txBody>
      </p:sp>
    </p:spTree>
    <p:extLst>
      <p:ext uri="{BB962C8B-B14F-4D97-AF65-F5344CB8AC3E}">
        <p14:creationId xmlns:p14="http://schemas.microsoft.com/office/powerpoint/2010/main" val="2867292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34</a:t>
            </a:fld>
            <a:endParaRPr lang="fr-FR"/>
          </a:p>
        </p:txBody>
      </p:sp>
    </p:spTree>
    <p:extLst>
      <p:ext uri="{BB962C8B-B14F-4D97-AF65-F5344CB8AC3E}">
        <p14:creationId xmlns:p14="http://schemas.microsoft.com/office/powerpoint/2010/main" val="2808699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4</a:t>
            </a:fld>
            <a:endParaRPr lang="fr-FR" dirty="0"/>
          </a:p>
        </p:txBody>
      </p:sp>
    </p:spTree>
    <p:extLst>
      <p:ext uri="{BB962C8B-B14F-4D97-AF65-F5344CB8AC3E}">
        <p14:creationId xmlns:p14="http://schemas.microsoft.com/office/powerpoint/2010/main" val="3950999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5</a:t>
            </a:fld>
            <a:endParaRPr lang="fr-FR" dirty="0"/>
          </a:p>
        </p:txBody>
      </p:sp>
    </p:spTree>
    <p:extLst>
      <p:ext uri="{BB962C8B-B14F-4D97-AF65-F5344CB8AC3E}">
        <p14:creationId xmlns:p14="http://schemas.microsoft.com/office/powerpoint/2010/main" val="3143401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7</a:t>
            </a:fld>
            <a:endParaRPr lang="fr-FR" dirty="0"/>
          </a:p>
        </p:txBody>
      </p:sp>
    </p:spTree>
    <p:extLst>
      <p:ext uri="{BB962C8B-B14F-4D97-AF65-F5344CB8AC3E}">
        <p14:creationId xmlns:p14="http://schemas.microsoft.com/office/powerpoint/2010/main" val="1249247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8</a:t>
            </a:fld>
            <a:endParaRPr lang="fr-FR" dirty="0"/>
          </a:p>
        </p:txBody>
      </p:sp>
    </p:spTree>
    <p:extLst>
      <p:ext uri="{BB962C8B-B14F-4D97-AF65-F5344CB8AC3E}">
        <p14:creationId xmlns:p14="http://schemas.microsoft.com/office/powerpoint/2010/main" val="272740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10</a:t>
            </a:fld>
            <a:endParaRPr lang="fr-FR" dirty="0"/>
          </a:p>
        </p:txBody>
      </p:sp>
    </p:spTree>
    <p:extLst>
      <p:ext uri="{BB962C8B-B14F-4D97-AF65-F5344CB8AC3E}">
        <p14:creationId xmlns:p14="http://schemas.microsoft.com/office/powerpoint/2010/main" val="553549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11</a:t>
            </a:fld>
            <a:endParaRPr lang="fr-FR" dirty="0"/>
          </a:p>
        </p:txBody>
      </p:sp>
    </p:spTree>
    <p:extLst>
      <p:ext uri="{BB962C8B-B14F-4D97-AF65-F5344CB8AC3E}">
        <p14:creationId xmlns:p14="http://schemas.microsoft.com/office/powerpoint/2010/main" val="2298960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55F4B9-396E-4F28-876E-E775CCFB6F09}" type="slidenum">
              <a:rPr lang="fr-FR" smtClean="0"/>
              <a:t>12</a:t>
            </a:fld>
            <a:endParaRPr lang="fr-FR" dirty="0"/>
          </a:p>
        </p:txBody>
      </p:sp>
    </p:spTree>
    <p:extLst>
      <p:ext uri="{BB962C8B-B14F-4D97-AF65-F5344CB8AC3E}">
        <p14:creationId xmlns:p14="http://schemas.microsoft.com/office/powerpoint/2010/main" val="181330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Marcador de título 1">
            <a:extLst>
              <a:ext uri="{FF2B5EF4-FFF2-40B4-BE49-F238E27FC236}">
                <a16:creationId xmlns:a16="http://schemas.microsoft.com/office/drawing/2014/main" id="{8C0B9D7F-097A-E053-C85C-F2681A52D6E7}"/>
              </a:ext>
            </a:extLst>
          </p:cNvPr>
          <p:cNvSpPr>
            <a:spLocks noGrp="1"/>
          </p:cNvSpPr>
          <p:nvPr>
            <p:ph type="title"/>
          </p:nvPr>
        </p:nvSpPr>
        <p:spPr>
          <a:xfrm>
            <a:off x="838200" y="1192440"/>
            <a:ext cx="6535057" cy="1652361"/>
          </a:xfrm>
          <a:prstGeom prst="rect">
            <a:avLst/>
          </a:prstGeom>
          <a:noFill/>
          <a:ln>
            <a:noFill/>
          </a:ln>
        </p:spPr>
        <p:txBody>
          <a:bodyPr spcFirstLastPara="1" vert="horz" wrap="square" lIns="91425" tIns="45700" rIns="91425" bIns="45700" rtlCol="0" anchor="t" anchorCtr="0">
            <a:noAutofit/>
          </a:bodyPr>
          <a:lstStyle/>
          <a:p>
            <a:pPr marL="0" lvl="0" indent="0">
              <a:lnSpc>
                <a:spcPct val="120000"/>
              </a:lnSpc>
              <a:spcBef>
                <a:spcPts val="0"/>
              </a:spcBef>
              <a:buClr>
                <a:srgbClr val="4F4F4F"/>
              </a:buClr>
              <a:buSzPts val="2000"/>
              <a:buFont typeface="Arial" panose="020B0604020202020204" pitchFamily="34" charset="0"/>
            </a:pPr>
            <a:r>
              <a:rPr lang="es-ES" dirty="0" err="1"/>
              <a:t>Titre</a:t>
            </a:r>
            <a:r>
              <a:rPr lang="es-ES" dirty="0"/>
              <a:t> 1</a:t>
            </a:r>
            <a:endParaRPr lang="es-PE" dirty="0"/>
          </a:p>
        </p:txBody>
      </p:sp>
      <p:sp>
        <p:nvSpPr>
          <p:cNvPr id="8" name="Marcador de texto 2">
            <a:extLst>
              <a:ext uri="{FF2B5EF4-FFF2-40B4-BE49-F238E27FC236}">
                <a16:creationId xmlns:a16="http://schemas.microsoft.com/office/drawing/2014/main" id="{AFCCC914-F5BB-8C97-4095-F61F529928D4}"/>
              </a:ext>
            </a:extLst>
          </p:cNvPr>
          <p:cNvSpPr>
            <a:spLocks noGrp="1"/>
          </p:cNvSpPr>
          <p:nvPr>
            <p:ph idx="1"/>
          </p:nvPr>
        </p:nvSpPr>
        <p:spPr>
          <a:xfrm>
            <a:off x="838200" y="2844801"/>
            <a:ext cx="6535057" cy="1652361"/>
          </a:xfrm>
          <a:prstGeom prst="rect">
            <a:avLst/>
          </a:prstGeom>
        </p:spPr>
        <p:txBody>
          <a:bodyPr vert="horz" lIns="91440" tIns="45720" rIns="91440" bIns="45720" rtlCol="0">
            <a:normAutofit/>
          </a:bodyPr>
          <a:lstStyle/>
          <a:p>
            <a:pPr lvl="0"/>
            <a:r>
              <a:rPr lang="fr-FR" dirty="0"/>
              <a:t>Titre 2</a:t>
            </a:r>
            <a:endParaRPr lang="es-PE" dirty="0"/>
          </a:p>
        </p:txBody>
      </p:sp>
    </p:spTree>
    <p:extLst>
      <p:ext uri="{BB962C8B-B14F-4D97-AF65-F5344CB8AC3E}">
        <p14:creationId xmlns:p14="http://schemas.microsoft.com/office/powerpoint/2010/main" val="1329634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D5286F-0BF9-D4A8-F857-62DA23262AE4}"/>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00440DF-2F82-67A5-4BA7-37BB67EC7FB4}"/>
              </a:ext>
            </a:extLst>
          </p:cNvPr>
          <p:cNvSpPr>
            <a:spLocks noGrp="1"/>
          </p:cNvSpPr>
          <p:nvPr>
            <p:ph type="body" orient="vert" idx="1"/>
          </p:nvPr>
        </p:nvSpPr>
        <p:spPr>
          <a:xfrm>
            <a:off x="838200" y="1825625"/>
            <a:ext cx="10515600" cy="43513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4B94039-278F-4D60-FD50-7465DF356300}"/>
              </a:ext>
            </a:extLst>
          </p:cNvPr>
          <p:cNvSpPr>
            <a:spLocks noGrp="1"/>
          </p:cNvSpPr>
          <p:nvPr>
            <p:ph type="dt" sz="half" idx="10"/>
          </p:nvPr>
        </p:nvSpPr>
        <p:spPr>
          <a:xfrm>
            <a:off x="838200" y="6356350"/>
            <a:ext cx="2743200" cy="365125"/>
          </a:xfrm>
          <a:prstGeom prst="rect">
            <a:avLst/>
          </a:prstGeom>
        </p:spPr>
        <p:txBody>
          <a:bodyPr/>
          <a:lstStyle/>
          <a:p>
            <a:fld id="{E6F9B597-4A9F-407F-BC1B-B239F3A48E12}" type="datetimeFigureOut">
              <a:rPr lang="fr-FR" smtClean="0"/>
              <a:t>18/09/2024</a:t>
            </a:fld>
            <a:endParaRPr lang="fr-FR"/>
          </a:p>
        </p:txBody>
      </p:sp>
      <p:sp>
        <p:nvSpPr>
          <p:cNvPr id="5" name="Espace réservé du pied de page 4">
            <a:extLst>
              <a:ext uri="{FF2B5EF4-FFF2-40B4-BE49-F238E27FC236}">
                <a16:creationId xmlns:a16="http://schemas.microsoft.com/office/drawing/2014/main" id="{94569263-31E6-77D6-E45B-B034FA465A31}"/>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44F3DE69-6F02-911D-013E-9D8A9BB1E3BB}"/>
              </a:ext>
            </a:extLst>
          </p:cNvPr>
          <p:cNvSpPr>
            <a:spLocks noGrp="1"/>
          </p:cNvSpPr>
          <p:nvPr>
            <p:ph type="sldNum" sz="quarter" idx="12"/>
          </p:nvPr>
        </p:nvSpPr>
        <p:spPr>
          <a:xfrm>
            <a:off x="8610600" y="6356350"/>
            <a:ext cx="2743200" cy="365125"/>
          </a:xfrm>
          <a:prstGeom prst="rect">
            <a:avLst/>
          </a:prstGeom>
        </p:spPr>
        <p:txBody>
          <a:bodyPr/>
          <a:lstStyle/>
          <a:p>
            <a:fld id="{95C5DE9B-25F0-4CAF-AC29-AEDED8C0E5DD}" type="slidenum">
              <a:rPr lang="fr-FR" smtClean="0"/>
              <a:t>‹N°›</a:t>
            </a:fld>
            <a:endParaRPr lang="fr-FR"/>
          </a:p>
        </p:txBody>
      </p:sp>
    </p:spTree>
    <p:extLst>
      <p:ext uri="{BB962C8B-B14F-4D97-AF65-F5344CB8AC3E}">
        <p14:creationId xmlns:p14="http://schemas.microsoft.com/office/powerpoint/2010/main" val="488228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E3A2E18-4D6C-087C-7A45-5B64B5C60435}"/>
              </a:ext>
            </a:extLst>
          </p:cNvPr>
          <p:cNvSpPr>
            <a:spLocks noGrp="1"/>
          </p:cNvSpPr>
          <p:nvPr>
            <p:ph type="title" orient="vert"/>
          </p:nvPr>
        </p:nvSpPr>
        <p:spPr>
          <a:xfrm>
            <a:off x="8724900" y="365125"/>
            <a:ext cx="2628900" cy="5811838"/>
          </a:xfrm>
          <a:prstGeom prst="rect">
            <a:avLst/>
          </a:prstGeo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338EDBB-A1D1-0B90-9679-6EBC532F5697}"/>
              </a:ext>
            </a:extLst>
          </p:cNvPr>
          <p:cNvSpPr>
            <a:spLocks noGrp="1"/>
          </p:cNvSpPr>
          <p:nvPr>
            <p:ph type="body" orient="vert" idx="1"/>
          </p:nvPr>
        </p:nvSpPr>
        <p:spPr>
          <a:xfrm>
            <a:off x="838200" y="365125"/>
            <a:ext cx="7734300" cy="58118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60CDEFE-5531-B0F3-773C-630B8388966C}"/>
              </a:ext>
            </a:extLst>
          </p:cNvPr>
          <p:cNvSpPr>
            <a:spLocks noGrp="1"/>
          </p:cNvSpPr>
          <p:nvPr>
            <p:ph type="dt" sz="half" idx="10"/>
          </p:nvPr>
        </p:nvSpPr>
        <p:spPr>
          <a:xfrm>
            <a:off x="838200" y="6356350"/>
            <a:ext cx="2743200" cy="365125"/>
          </a:xfrm>
          <a:prstGeom prst="rect">
            <a:avLst/>
          </a:prstGeom>
        </p:spPr>
        <p:txBody>
          <a:bodyPr/>
          <a:lstStyle/>
          <a:p>
            <a:fld id="{E6F9B597-4A9F-407F-BC1B-B239F3A48E12}" type="datetimeFigureOut">
              <a:rPr lang="fr-FR" smtClean="0"/>
              <a:t>18/09/2024</a:t>
            </a:fld>
            <a:endParaRPr lang="fr-FR"/>
          </a:p>
        </p:txBody>
      </p:sp>
      <p:sp>
        <p:nvSpPr>
          <p:cNvPr id="5" name="Espace réservé du pied de page 4">
            <a:extLst>
              <a:ext uri="{FF2B5EF4-FFF2-40B4-BE49-F238E27FC236}">
                <a16:creationId xmlns:a16="http://schemas.microsoft.com/office/drawing/2014/main" id="{A149C186-C986-1C0F-5BFE-82E3D0EB68E2}"/>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E262B698-73C4-7AC9-9134-2D779971D169}"/>
              </a:ext>
            </a:extLst>
          </p:cNvPr>
          <p:cNvSpPr>
            <a:spLocks noGrp="1"/>
          </p:cNvSpPr>
          <p:nvPr>
            <p:ph type="sldNum" sz="quarter" idx="12"/>
          </p:nvPr>
        </p:nvSpPr>
        <p:spPr>
          <a:xfrm>
            <a:off x="8610600" y="6356350"/>
            <a:ext cx="2743200" cy="365125"/>
          </a:xfrm>
          <a:prstGeom prst="rect">
            <a:avLst/>
          </a:prstGeom>
        </p:spPr>
        <p:txBody>
          <a:bodyPr/>
          <a:lstStyle/>
          <a:p>
            <a:fld id="{95C5DE9B-25F0-4CAF-AC29-AEDED8C0E5DD}" type="slidenum">
              <a:rPr lang="fr-FR" smtClean="0"/>
              <a:t>‹N°›</a:t>
            </a:fld>
            <a:endParaRPr lang="fr-FR"/>
          </a:p>
        </p:txBody>
      </p:sp>
    </p:spTree>
    <p:extLst>
      <p:ext uri="{BB962C8B-B14F-4D97-AF65-F5344CB8AC3E}">
        <p14:creationId xmlns:p14="http://schemas.microsoft.com/office/powerpoint/2010/main" val="1996175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F6FFB1A2-87A3-1251-C715-C8F0062D536E}"/>
              </a:ext>
            </a:extLst>
          </p:cNvPr>
          <p:cNvSpPr>
            <a:spLocks noGrp="1"/>
          </p:cNvSpPr>
          <p:nvPr>
            <p:ph idx="1"/>
          </p:nvPr>
        </p:nvSpPr>
        <p:spPr>
          <a:xfrm>
            <a:off x="311971" y="997659"/>
            <a:ext cx="11564469" cy="5337264"/>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Marcador de título 1">
            <a:extLst>
              <a:ext uri="{FF2B5EF4-FFF2-40B4-BE49-F238E27FC236}">
                <a16:creationId xmlns:a16="http://schemas.microsoft.com/office/drawing/2014/main" id="{1D3D8117-1C81-5418-ED9F-8D1EC8565BDF}"/>
              </a:ext>
            </a:extLst>
          </p:cNvPr>
          <p:cNvSpPr>
            <a:spLocks noGrp="1"/>
          </p:cNvSpPr>
          <p:nvPr>
            <p:ph type="title"/>
          </p:nvPr>
        </p:nvSpPr>
        <p:spPr>
          <a:xfrm>
            <a:off x="311972" y="183300"/>
            <a:ext cx="11564470" cy="560855"/>
          </a:xfrm>
          <a:prstGeom prst="rect">
            <a:avLst/>
          </a:prstGeom>
        </p:spPr>
        <p:txBody>
          <a:bodyPr vert="horz" lIns="91440" tIns="45720" rIns="91440" bIns="45720" rtlCol="0" anchor="ctr">
            <a:noAutofit/>
          </a:bodyPr>
          <a:lstStyle/>
          <a:p>
            <a:r>
              <a:rPr lang="es-ES" dirty="0" err="1"/>
              <a:t>Titre</a:t>
            </a:r>
            <a:r>
              <a:rPr lang="es-ES" dirty="0"/>
              <a:t> 1</a:t>
            </a:r>
            <a:endParaRPr lang="es-PE" dirty="0"/>
          </a:p>
        </p:txBody>
      </p:sp>
      <p:sp>
        <p:nvSpPr>
          <p:cNvPr id="9" name="Marcador de número de diapositiva 5">
            <a:extLst>
              <a:ext uri="{FF2B5EF4-FFF2-40B4-BE49-F238E27FC236}">
                <a16:creationId xmlns:a16="http://schemas.microsoft.com/office/drawing/2014/main" id="{FBBFB970-A239-5470-A2BA-A4D505F526E1}"/>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r>
              <a:rPr lang="es-PE" dirty="0"/>
              <a:t>1</a:t>
            </a:r>
          </a:p>
        </p:txBody>
      </p:sp>
    </p:spTree>
    <p:extLst>
      <p:ext uri="{BB962C8B-B14F-4D97-AF65-F5344CB8AC3E}">
        <p14:creationId xmlns:p14="http://schemas.microsoft.com/office/powerpoint/2010/main" val="1963314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0C804628-30A7-E816-F7DA-A7932216EE5A}"/>
              </a:ext>
            </a:extLst>
          </p:cNvPr>
          <p:cNvSpPr>
            <a:spLocks noGrp="1"/>
          </p:cNvSpPr>
          <p:nvPr>
            <p:ph idx="1"/>
          </p:nvPr>
        </p:nvSpPr>
        <p:spPr>
          <a:xfrm>
            <a:off x="311971" y="997659"/>
            <a:ext cx="11564469" cy="5337264"/>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Marcador de título 1">
            <a:extLst>
              <a:ext uri="{FF2B5EF4-FFF2-40B4-BE49-F238E27FC236}">
                <a16:creationId xmlns:a16="http://schemas.microsoft.com/office/drawing/2014/main" id="{09310EB7-7CA3-E55C-069A-E826993056C3}"/>
              </a:ext>
            </a:extLst>
          </p:cNvPr>
          <p:cNvSpPr>
            <a:spLocks noGrp="1"/>
          </p:cNvSpPr>
          <p:nvPr>
            <p:ph type="title"/>
          </p:nvPr>
        </p:nvSpPr>
        <p:spPr>
          <a:xfrm>
            <a:off x="311972" y="183300"/>
            <a:ext cx="11564470" cy="560855"/>
          </a:xfrm>
          <a:prstGeom prst="rect">
            <a:avLst/>
          </a:prstGeom>
        </p:spPr>
        <p:txBody>
          <a:bodyPr vert="horz" lIns="91440" tIns="45720" rIns="91440" bIns="45720" rtlCol="0" anchor="ctr">
            <a:noAutofit/>
          </a:bodyPr>
          <a:lstStyle/>
          <a:p>
            <a:r>
              <a:rPr lang="es-ES" dirty="0" err="1"/>
              <a:t>Titre</a:t>
            </a:r>
            <a:r>
              <a:rPr lang="es-ES" dirty="0"/>
              <a:t> 1</a:t>
            </a:r>
            <a:endParaRPr lang="es-PE" dirty="0"/>
          </a:p>
        </p:txBody>
      </p:sp>
      <p:sp>
        <p:nvSpPr>
          <p:cNvPr id="9" name="Marcador de número de diapositiva 5">
            <a:extLst>
              <a:ext uri="{FF2B5EF4-FFF2-40B4-BE49-F238E27FC236}">
                <a16:creationId xmlns:a16="http://schemas.microsoft.com/office/drawing/2014/main" id="{A1CD69D2-EC57-A767-47E9-64F94D9E2149}"/>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r>
              <a:rPr lang="es-PE" dirty="0"/>
              <a:t>1</a:t>
            </a:r>
          </a:p>
        </p:txBody>
      </p:sp>
    </p:spTree>
    <p:extLst>
      <p:ext uri="{BB962C8B-B14F-4D97-AF65-F5344CB8AC3E}">
        <p14:creationId xmlns:p14="http://schemas.microsoft.com/office/powerpoint/2010/main" val="1498545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B3851293-B6A1-4684-1763-68839F0BFC98}"/>
              </a:ext>
            </a:extLst>
          </p:cNvPr>
          <p:cNvSpPr>
            <a:spLocks noGrp="1"/>
          </p:cNvSpPr>
          <p:nvPr>
            <p:ph idx="1"/>
          </p:nvPr>
        </p:nvSpPr>
        <p:spPr>
          <a:xfrm>
            <a:off x="311971" y="997659"/>
            <a:ext cx="11564469" cy="5337264"/>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Marcador de título 1">
            <a:extLst>
              <a:ext uri="{FF2B5EF4-FFF2-40B4-BE49-F238E27FC236}">
                <a16:creationId xmlns:a16="http://schemas.microsoft.com/office/drawing/2014/main" id="{B7F6D00B-B7CA-FFA5-B60E-682588C2656E}"/>
              </a:ext>
            </a:extLst>
          </p:cNvPr>
          <p:cNvSpPr>
            <a:spLocks noGrp="1"/>
          </p:cNvSpPr>
          <p:nvPr>
            <p:ph type="title"/>
          </p:nvPr>
        </p:nvSpPr>
        <p:spPr>
          <a:xfrm>
            <a:off x="311972" y="183300"/>
            <a:ext cx="11564470" cy="560855"/>
          </a:xfrm>
          <a:prstGeom prst="rect">
            <a:avLst/>
          </a:prstGeom>
        </p:spPr>
        <p:txBody>
          <a:bodyPr vert="horz" lIns="91440" tIns="45720" rIns="91440" bIns="45720" rtlCol="0" anchor="ctr">
            <a:noAutofit/>
          </a:bodyPr>
          <a:lstStyle/>
          <a:p>
            <a:r>
              <a:rPr lang="es-ES" dirty="0" err="1"/>
              <a:t>Titre</a:t>
            </a:r>
            <a:r>
              <a:rPr lang="es-ES" dirty="0"/>
              <a:t> 1</a:t>
            </a:r>
            <a:endParaRPr lang="es-PE" dirty="0"/>
          </a:p>
        </p:txBody>
      </p:sp>
      <p:sp>
        <p:nvSpPr>
          <p:cNvPr id="9" name="Marcador de número de diapositiva 5">
            <a:extLst>
              <a:ext uri="{FF2B5EF4-FFF2-40B4-BE49-F238E27FC236}">
                <a16:creationId xmlns:a16="http://schemas.microsoft.com/office/drawing/2014/main" id="{232BE4C2-FA6F-3158-E9F4-6BC9FCD0ACF4}"/>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r>
              <a:rPr lang="es-PE" dirty="0"/>
              <a:t>1</a:t>
            </a:r>
          </a:p>
        </p:txBody>
      </p:sp>
    </p:spTree>
    <p:extLst>
      <p:ext uri="{BB962C8B-B14F-4D97-AF65-F5344CB8AC3E}">
        <p14:creationId xmlns:p14="http://schemas.microsoft.com/office/powerpoint/2010/main" val="3397933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8" name="Espace réservé du texte 2">
            <a:extLst>
              <a:ext uri="{FF2B5EF4-FFF2-40B4-BE49-F238E27FC236}">
                <a16:creationId xmlns:a16="http://schemas.microsoft.com/office/drawing/2014/main" id="{F26279F5-9667-D792-95AE-44B8BD454601}"/>
              </a:ext>
            </a:extLst>
          </p:cNvPr>
          <p:cNvSpPr>
            <a:spLocks noGrp="1"/>
          </p:cNvSpPr>
          <p:nvPr>
            <p:ph idx="1"/>
          </p:nvPr>
        </p:nvSpPr>
        <p:spPr>
          <a:xfrm>
            <a:off x="311971" y="997659"/>
            <a:ext cx="11564469" cy="5337264"/>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Marcador de título 1">
            <a:extLst>
              <a:ext uri="{FF2B5EF4-FFF2-40B4-BE49-F238E27FC236}">
                <a16:creationId xmlns:a16="http://schemas.microsoft.com/office/drawing/2014/main" id="{F52B2EB3-049B-7858-2165-1D70BA96FB33}"/>
              </a:ext>
            </a:extLst>
          </p:cNvPr>
          <p:cNvSpPr>
            <a:spLocks noGrp="1"/>
          </p:cNvSpPr>
          <p:nvPr>
            <p:ph type="title"/>
          </p:nvPr>
        </p:nvSpPr>
        <p:spPr>
          <a:xfrm>
            <a:off x="311972" y="183300"/>
            <a:ext cx="11564470" cy="560855"/>
          </a:xfrm>
          <a:prstGeom prst="rect">
            <a:avLst/>
          </a:prstGeom>
        </p:spPr>
        <p:txBody>
          <a:bodyPr vert="horz" lIns="91440" tIns="45720" rIns="91440" bIns="45720" rtlCol="0" anchor="ctr">
            <a:noAutofit/>
          </a:bodyPr>
          <a:lstStyle/>
          <a:p>
            <a:r>
              <a:rPr lang="es-ES" dirty="0" err="1"/>
              <a:t>Titre</a:t>
            </a:r>
            <a:r>
              <a:rPr lang="es-ES" dirty="0"/>
              <a:t> 1</a:t>
            </a:r>
            <a:endParaRPr lang="es-PE" dirty="0"/>
          </a:p>
        </p:txBody>
      </p:sp>
      <p:sp>
        <p:nvSpPr>
          <p:cNvPr id="10" name="Marcador de número de diapositiva 5">
            <a:extLst>
              <a:ext uri="{FF2B5EF4-FFF2-40B4-BE49-F238E27FC236}">
                <a16:creationId xmlns:a16="http://schemas.microsoft.com/office/drawing/2014/main" id="{D21B5739-F278-4207-B92A-E6C1ED55AC6B}"/>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r>
              <a:rPr lang="es-PE" dirty="0"/>
              <a:t>1</a:t>
            </a:r>
          </a:p>
        </p:txBody>
      </p:sp>
    </p:spTree>
    <p:extLst>
      <p:ext uri="{BB962C8B-B14F-4D97-AF65-F5344CB8AC3E}">
        <p14:creationId xmlns:p14="http://schemas.microsoft.com/office/powerpoint/2010/main" val="1036724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10" name="Espace réservé du texte 2">
            <a:extLst>
              <a:ext uri="{FF2B5EF4-FFF2-40B4-BE49-F238E27FC236}">
                <a16:creationId xmlns:a16="http://schemas.microsoft.com/office/drawing/2014/main" id="{35F09D46-79CC-C08F-F1A0-0FFDCE6F19E1}"/>
              </a:ext>
            </a:extLst>
          </p:cNvPr>
          <p:cNvSpPr>
            <a:spLocks noGrp="1"/>
          </p:cNvSpPr>
          <p:nvPr>
            <p:ph idx="1"/>
          </p:nvPr>
        </p:nvSpPr>
        <p:spPr>
          <a:xfrm>
            <a:off x="311971" y="997659"/>
            <a:ext cx="11564469" cy="5337264"/>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Marcador de título 1">
            <a:extLst>
              <a:ext uri="{FF2B5EF4-FFF2-40B4-BE49-F238E27FC236}">
                <a16:creationId xmlns:a16="http://schemas.microsoft.com/office/drawing/2014/main" id="{21EAA554-36CA-0DB9-DC85-725240E19B94}"/>
              </a:ext>
            </a:extLst>
          </p:cNvPr>
          <p:cNvSpPr>
            <a:spLocks noGrp="1"/>
          </p:cNvSpPr>
          <p:nvPr>
            <p:ph type="title"/>
          </p:nvPr>
        </p:nvSpPr>
        <p:spPr>
          <a:xfrm>
            <a:off x="311972" y="183300"/>
            <a:ext cx="11564470" cy="560855"/>
          </a:xfrm>
          <a:prstGeom prst="rect">
            <a:avLst/>
          </a:prstGeom>
        </p:spPr>
        <p:txBody>
          <a:bodyPr vert="horz" lIns="91440" tIns="45720" rIns="91440" bIns="45720" rtlCol="0" anchor="ctr">
            <a:noAutofit/>
          </a:bodyPr>
          <a:lstStyle/>
          <a:p>
            <a:r>
              <a:rPr lang="es-ES" dirty="0" err="1"/>
              <a:t>Titre</a:t>
            </a:r>
            <a:r>
              <a:rPr lang="es-ES" dirty="0"/>
              <a:t> 1</a:t>
            </a:r>
            <a:endParaRPr lang="es-PE" dirty="0"/>
          </a:p>
        </p:txBody>
      </p:sp>
      <p:sp>
        <p:nvSpPr>
          <p:cNvPr id="12" name="Marcador de número de diapositiva 5">
            <a:extLst>
              <a:ext uri="{FF2B5EF4-FFF2-40B4-BE49-F238E27FC236}">
                <a16:creationId xmlns:a16="http://schemas.microsoft.com/office/drawing/2014/main" id="{1902B3BF-D775-D5B0-F6BE-96038E1C7577}"/>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r>
              <a:rPr lang="es-PE" dirty="0"/>
              <a:t>1</a:t>
            </a:r>
          </a:p>
        </p:txBody>
      </p:sp>
    </p:spTree>
    <p:extLst>
      <p:ext uri="{BB962C8B-B14F-4D97-AF65-F5344CB8AC3E}">
        <p14:creationId xmlns:p14="http://schemas.microsoft.com/office/powerpoint/2010/main" val="606526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6" name="Espace réservé du texte 2">
            <a:extLst>
              <a:ext uri="{FF2B5EF4-FFF2-40B4-BE49-F238E27FC236}">
                <a16:creationId xmlns:a16="http://schemas.microsoft.com/office/drawing/2014/main" id="{C5AE7BBA-BDCD-3955-C19D-D736918712BA}"/>
              </a:ext>
            </a:extLst>
          </p:cNvPr>
          <p:cNvSpPr>
            <a:spLocks noGrp="1"/>
          </p:cNvSpPr>
          <p:nvPr>
            <p:ph idx="1"/>
          </p:nvPr>
        </p:nvSpPr>
        <p:spPr>
          <a:xfrm>
            <a:off x="311971" y="997659"/>
            <a:ext cx="11564469" cy="5337264"/>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Marcador de título 1">
            <a:extLst>
              <a:ext uri="{FF2B5EF4-FFF2-40B4-BE49-F238E27FC236}">
                <a16:creationId xmlns:a16="http://schemas.microsoft.com/office/drawing/2014/main" id="{FF53E329-9831-2253-206E-EA332859DDFF}"/>
              </a:ext>
            </a:extLst>
          </p:cNvPr>
          <p:cNvSpPr>
            <a:spLocks noGrp="1"/>
          </p:cNvSpPr>
          <p:nvPr>
            <p:ph type="title"/>
          </p:nvPr>
        </p:nvSpPr>
        <p:spPr>
          <a:xfrm>
            <a:off x="311972" y="183300"/>
            <a:ext cx="11564470" cy="560855"/>
          </a:xfrm>
          <a:prstGeom prst="rect">
            <a:avLst/>
          </a:prstGeom>
        </p:spPr>
        <p:txBody>
          <a:bodyPr vert="horz" lIns="91440" tIns="45720" rIns="91440" bIns="45720" rtlCol="0" anchor="ctr">
            <a:noAutofit/>
          </a:bodyPr>
          <a:lstStyle/>
          <a:p>
            <a:r>
              <a:rPr lang="es-ES" dirty="0" err="1"/>
              <a:t>Titre</a:t>
            </a:r>
            <a:r>
              <a:rPr lang="es-ES" dirty="0"/>
              <a:t> 1</a:t>
            </a:r>
            <a:endParaRPr lang="es-PE" dirty="0"/>
          </a:p>
        </p:txBody>
      </p:sp>
      <p:sp>
        <p:nvSpPr>
          <p:cNvPr id="8" name="Marcador de número de diapositiva 5">
            <a:extLst>
              <a:ext uri="{FF2B5EF4-FFF2-40B4-BE49-F238E27FC236}">
                <a16:creationId xmlns:a16="http://schemas.microsoft.com/office/drawing/2014/main" id="{DB1F5306-58F6-A8A4-F244-1771198E43B5}"/>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r>
              <a:rPr lang="es-PE" dirty="0"/>
              <a:t>1</a:t>
            </a:r>
          </a:p>
        </p:txBody>
      </p:sp>
    </p:spTree>
    <p:extLst>
      <p:ext uri="{BB962C8B-B14F-4D97-AF65-F5344CB8AC3E}">
        <p14:creationId xmlns:p14="http://schemas.microsoft.com/office/powerpoint/2010/main" val="1031809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5" name="Espace réservé du texte 2">
            <a:extLst>
              <a:ext uri="{FF2B5EF4-FFF2-40B4-BE49-F238E27FC236}">
                <a16:creationId xmlns:a16="http://schemas.microsoft.com/office/drawing/2014/main" id="{20D85913-F6A3-62E9-64EB-07D0A87C167B}"/>
              </a:ext>
            </a:extLst>
          </p:cNvPr>
          <p:cNvSpPr>
            <a:spLocks noGrp="1"/>
          </p:cNvSpPr>
          <p:nvPr>
            <p:ph idx="1"/>
          </p:nvPr>
        </p:nvSpPr>
        <p:spPr>
          <a:xfrm>
            <a:off x="311971" y="997659"/>
            <a:ext cx="11564469" cy="5337264"/>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Marcador de título 1">
            <a:extLst>
              <a:ext uri="{FF2B5EF4-FFF2-40B4-BE49-F238E27FC236}">
                <a16:creationId xmlns:a16="http://schemas.microsoft.com/office/drawing/2014/main" id="{51F41A6B-C18F-1A0D-C10C-F9B21FECFCBD}"/>
              </a:ext>
            </a:extLst>
          </p:cNvPr>
          <p:cNvSpPr>
            <a:spLocks noGrp="1"/>
          </p:cNvSpPr>
          <p:nvPr>
            <p:ph type="title"/>
          </p:nvPr>
        </p:nvSpPr>
        <p:spPr>
          <a:xfrm>
            <a:off x="311972" y="183300"/>
            <a:ext cx="11564470" cy="560855"/>
          </a:xfrm>
          <a:prstGeom prst="rect">
            <a:avLst/>
          </a:prstGeom>
        </p:spPr>
        <p:txBody>
          <a:bodyPr vert="horz" lIns="91440" tIns="45720" rIns="91440" bIns="45720" rtlCol="0" anchor="ctr">
            <a:noAutofit/>
          </a:bodyPr>
          <a:lstStyle/>
          <a:p>
            <a:r>
              <a:rPr lang="es-ES" dirty="0" err="1"/>
              <a:t>Titre</a:t>
            </a:r>
            <a:r>
              <a:rPr lang="es-ES" dirty="0"/>
              <a:t> 1</a:t>
            </a:r>
            <a:endParaRPr lang="es-PE" dirty="0"/>
          </a:p>
        </p:txBody>
      </p:sp>
      <p:sp>
        <p:nvSpPr>
          <p:cNvPr id="7" name="Marcador de número de diapositiva 5">
            <a:extLst>
              <a:ext uri="{FF2B5EF4-FFF2-40B4-BE49-F238E27FC236}">
                <a16:creationId xmlns:a16="http://schemas.microsoft.com/office/drawing/2014/main" id="{BCAA8915-E049-1867-D0F7-02D6BD04BCF2}"/>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r>
              <a:rPr lang="es-PE" dirty="0"/>
              <a:t>1</a:t>
            </a:r>
          </a:p>
        </p:txBody>
      </p:sp>
    </p:spTree>
    <p:extLst>
      <p:ext uri="{BB962C8B-B14F-4D97-AF65-F5344CB8AC3E}">
        <p14:creationId xmlns:p14="http://schemas.microsoft.com/office/powerpoint/2010/main" val="3687121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8" name="Espace réservé du texte 2">
            <a:extLst>
              <a:ext uri="{FF2B5EF4-FFF2-40B4-BE49-F238E27FC236}">
                <a16:creationId xmlns:a16="http://schemas.microsoft.com/office/drawing/2014/main" id="{21745B9C-B016-96A2-AD0C-53702A420707}"/>
              </a:ext>
            </a:extLst>
          </p:cNvPr>
          <p:cNvSpPr>
            <a:spLocks noGrp="1"/>
          </p:cNvSpPr>
          <p:nvPr>
            <p:ph idx="1"/>
          </p:nvPr>
        </p:nvSpPr>
        <p:spPr>
          <a:xfrm>
            <a:off x="311971" y="997659"/>
            <a:ext cx="11564469" cy="5337264"/>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Marcador de título 1">
            <a:extLst>
              <a:ext uri="{FF2B5EF4-FFF2-40B4-BE49-F238E27FC236}">
                <a16:creationId xmlns:a16="http://schemas.microsoft.com/office/drawing/2014/main" id="{6D52F9A4-CBFE-1D9E-A339-44E493612020}"/>
              </a:ext>
            </a:extLst>
          </p:cNvPr>
          <p:cNvSpPr>
            <a:spLocks noGrp="1"/>
          </p:cNvSpPr>
          <p:nvPr>
            <p:ph type="title"/>
          </p:nvPr>
        </p:nvSpPr>
        <p:spPr>
          <a:xfrm>
            <a:off x="311972" y="183300"/>
            <a:ext cx="11564470" cy="560855"/>
          </a:xfrm>
          <a:prstGeom prst="rect">
            <a:avLst/>
          </a:prstGeom>
        </p:spPr>
        <p:txBody>
          <a:bodyPr vert="horz" lIns="91440" tIns="45720" rIns="91440" bIns="45720" rtlCol="0" anchor="ctr">
            <a:noAutofit/>
          </a:bodyPr>
          <a:lstStyle/>
          <a:p>
            <a:r>
              <a:rPr lang="es-ES" dirty="0" err="1"/>
              <a:t>Titre</a:t>
            </a:r>
            <a:r>
              <a:rPr lang="es-ES" dirty="0"/>
              <a:t> 1</a:t>
            </a:r>
            <a:endParaRPr lang="es-PE" dirty="0"/>
          </a:p>
        </p:txBody>
      </p:sp>
      <p:sp>
        <p:nvSpPr>
          <p:cNvPr id="10" name="Marcador de número de diapositiva 5">
            <a:extLst>
              <a:ext uri="{FF2B5EF4-FFF2-40B4-BE49-F238E27FC236}">
                <a16:creationId xmlns:a16="http://schemas.microsoft.com/office/drawing/2014/main" id="{E7CD7339-9692-3536-EAB8-B859CB151244}"/>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r>
              <a:rPr lang="es-PE" dirty="0"/>
              <a:t>1</a:t>
            </a:r>
          </a:p>
        </p:txBody>
      </p:sp>
    </p:spTree>
    <p:extLst>
      <p:ext uri="{BB962C8B-B14F-4D97-AF65-F5344CB8AC3E}">
        <p14:creationId xmlns:p14="http://schemas.microsoft.com/office/powerpoint/2010/main" val="163886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A4CB0D-1497-9686-90AF-AAFD35B97108}"/>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F3548052-CBFF-7361-4601-07DAB2A59CFE}"/>
              </a:ext>
            </a:extLst>
          </p:cNvPr>
          <p:cNvSpPr>
            <a:spLocks noGrp="1"/>
          </p:cNvSpPr>
          <p:nvPr>
            <p:ph idx="1"/>
          </p:nvPr>
        </p:nvSpPr>
        <p:spPr>
          <a:xfrm>
            <a:off x="838200" y="1825625"/>
            <a:ext cx="10515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2D85F5C-ECE1-3421-ABB0-30954C06799A}"/>
              </a:ext>
            </a:extLst>
          </p:cNvPr>
          <p:cNvSpPr>
            <a:spLocks noGrp="1"/>
          </p:cNvSpPr>
          <p:nvPr>
            <p:ph type="dt" sz="half" idx="10"/>
          </p:nvPr>
        </p:nvSpPr>
        <p:spPr>
          <a:xfrm>
            <a:off x="838200" y="6356350"/>
            <a:ext cx="2743200" cy="365125"/>
          </a:xfrm>
          <a:prstGeom prst="rect">
            <a:avLst/>
          </a:prstGeom>
        </p:spPr>
        <p:txBody>
          <a:bodyPr/>
          <a:lstStyle/>
          <a:p>
            <a:fld id="{E6F9B597-4A9F-407F-BC1B-B239F3A48E12}" type="datetimeFigureOut">
              <a:rPr lang="fr-FR" smtClean="0"/>
              <a:t>18/09/2024</a:t>
            </a:fld>
            <a:endParaRPr lang="fr-FR"/>
          </a:p>
        </p:txBody>
      </p:sp>
      <p:sp>
        <p:nvSpPr>
          <p:cNvPr id="5" name="Espace réservé du pied de page 4">
            <a:extLst>
              <a:ext uri="{FF2B5EF4-FFF2-40B4-BE49-F238E27FC236}">
                <a16:creationId xmlns:a16="http://schemas.microsoft.com/office/drawing/2014/main" id="{E095AB58-6F77-13DE-61D3-E36E390C48D3}"/>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E4B8634C-CCB6-8345-FF6D-4033C2533B4D}"/>
              </a:ext>
            </a:extLst>
          </p:cNvPr>
          <p:cNvSpPr>
            <a:spLocks noGrp="1"/>
          </p:cNvSpPr>
          <p:nvPr>
            <p:ph type="sldNum" sz="quarter" idx="12"/>
          </p:nvPr>
        </p:nvSpPr>
        <p:spPr>
          <a:xfrm>
            <a:off x="8610600" y="6356350"/>
            <a:ext cx="2743200" cy="365125"/>
          </a:xfrm>
          <a:prstGeom prst="rect">
            <a:avLst/>
          </a:prstGeom>
        </p:spPr>
        <p:txBody>
          <a:bodyPr/>
          <a:lstStyle/>
          <a:p>
            <a:fld id="{95C5DE9B-25F0-4CAF-AC29-AEDED8C0E5DD}" type="slidenum">
              <a:rPr lang="fr-FR" smtClean="0"/>
              <a:t>‹N°›</a:t>
            </a:fld>
            <a:endParaRPr lang="fr-FR"/>
          </a:p>
        </p:txBody>
      </p:sp>
    </p:spTree>
    <p:extLst>
      <p:ext uri="{BB962C8B-B14F-4D97-AF65-F5344CB8AC3E}">
        <p14:creationId xmlns:p14="http://schemas.microsoft.com/office/powerpoint/2010/main" val="549680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8" name="Espace réservé du texte 2">
            <a:extLst>
              <a:ext uri="{FF2B5EF4-FFF2-40B4-BE49-F238E27FC236}">
                <a16:creationId xmlns:a16="http://schemas.microsoft.com/office/drawing/2014/main" id="{1E345557-3DFD-1DE8-A7BB-C14795735B8B}"/>
              </a:ext>
            </a:extLst>
          </p:cNvPr>
          <p:cNvSpPr>
            <a:spLocks noGrp="1"/>
          </p:cNvSpPr>
          <p:nvPr>
            <p:ph idx="1"/>
          </p:nvPr>
        </p:nvSpPr>
        <p:spPr>
          <a:xfrm>
            <a:off x="311971" y="997659"/>
            <a:ext cx="11564469" cy="5337264"/>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Marcador de título 1">
            <a:extLst>
              <a:ext uri="{FF2B5EF4-FFF2-40B4-BE49-F238E27FC236}">
                <a16:creationId xmlns:a16="http://schemas.microsoft.com/office/drawing/2014/main" id="{C65BFE06-C1FF-490E-D198-F7B9DC4DBACF}"/>
              </a:ext>
            </a:extLst>
          </p:cNvPr>
          <p:cNvSpPr>
            <a:spLocks noGrp="1"/>
          </p:cNvSpPr>
          <p:nvPr>
            <p:ph type="title"/>
          </p:nvPr>
        </p:nvSpPr>
        <p:spPr>
          <a:xfrm>
            <a:off x="311972" y="183300"/>
            <a:ext cx="11564470" cy="560855"/>
          </a:xfrm>
          <a:prstGeom prst="rect">
            <a:avLst/>
          </a:prstGeom>
        </p:spPr>
        <p:txBody>
          <a:bodyPr vert="horz" lIns="91440" tIns="45720" rIns="91440" bIns="45720" rtlCol="0" anchor="ctr">
            <a:noAutofit/>
          </a:bodyPr>
          <a:lstStyle/>
          <a:p>
            <a:r>
              <a:rPr lang="es-ES" dirty="0" err="1"/>
              <a:t>Titre</a:t>
            </a:r>
            <a:r>
              <a:rPr lang="es-ES" dirty="0"/>
              <a:t> 1</a:t>
            </a:r>
            <a:endParaRPr lang="es-PE" dirty="0"/>
          </a:p>
        </p:txBody>
      </p:sp>
      <p:sp>
        <p:nvSpPr>
          <p:cNvPr id="10" name="Marcador de número de diapositiva 5">
            <a:extLst>
              <a:ext uri="{FF2B5EF4-FFF2-40B4-BE49-F238E27FC236}">
                <a16:creationId xmlns:a16="http://schemas.microsoft.com/office/drawing/2014/main" id="{6BEC1497-5A42-4D42-7975-1E0F07017B78}"/>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r>
              <a:rPr lang="es-PE" dirty="0"/>
              <a:t>1</a:t>
            </a:r>
          </a:p>
        </p:txBody>
      </p:sp>
    </p:spTree>
    <p:extLst>
      <p:ext uri="{BB962C8B-B14F-4D97-AF65-F5344CB8AC3E}">
        <p14:creationId xmlns:p14="http://schemas.microsoft.com/office/powerpoint/2010/main" val="2650351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A75A7184-F91A-F0C0-2C1D-E8BC62CD6AEA}"/>
              </a:ext>
            </a:extLst>
          </p:cNvPr>
          <p:cNvSpPr>
            <a:spLocks noGrp="1"/>
          </p:cNvSpPr>
          <p:nvPr>
            <p:ph idx="1"/>
          </p:nvPr>
        </p:nvSpPr>
        <p:spPr>
          <a:xfrm>
            <a:off x="311971" y="997659"/>
            <a:ext cx="11564469" cy="5337264"/>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Marcador de título 1">
            <a:extLst>
              <a:ext uri="{FF2B5EF4-FFF2-40B4-BE49-F238E27FC236}">
                <a16:creationId xmlns:a16="http://schemas.microsoft.com/office/drawing/2014/main" id="{FAFA619E-EDEB-F7CE-5E15-DAF7148041EE}"/>
              </a:ext>
            </a:extLst>
          </p:cNvPr>
          <p:cNvSpPr>
            <a:spLocks noGrp="1"/>
          </p:cNvSpPr>
          <p:nvPr>
            <p:ph type="title"/>
          </p:nvPr>
        </p:nvSpPr>
        <p:spPr>
          <a:xfrm>
            <a:off x="311972" y="183300"/>
            <a:ext cx="11564470" cy="560855"/>
          </a:xfrm>
          <a:prstGeom prst="rect">
            <a:avLst/>
          </a:prstGeom>
        </p:spPr>
        <p:txBody>
          <a:bodyPr vert="horz" lIns="91440" tIns="45720" rIns="91440" bIns="45720" rtlCol="0" anchor="ctr">
            <a:noAutofit/>
          </a:bodyPr>
          <a:lstStyle/>
          <a:p>
            <a:r>
              <a:rPr lang="es-ES" dirty="0" err="1"/>
              <a:t>Titre</a:t>
            </a:r>
            <a:r>
              <a:rPr lang="es-ES" dirty="0"/>
              <a:t> 1</a:t>
            </a:r>
            <a:endParaRPr lang="es-PE" dirty="0"/>
          </a:p>
        </p:txBody>
      </p:sp>
      <p:sp>
        <p:nvSpPr>
          <p:cNvPr id="9" name="Marcador de número de diapositiva 5">
            <a:extLst>
              <a:ext uri="{FF2B5EF4-FFF2-40B4-BE49-F238E27FC236}">
                <a16:creationId xmlns:a16="http://schemas.microsoft.com/office/drawing/2014/main" id="{2DEF2F60-EF45-35FF-8075-33CC3DD588F3}"/>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r>
              <a:rPr lang="es-PE" dirty="0"/>
              <a:t>1</a:t>
            </a:r>
          </a:p>
        </p:txBody>
      </p:sp>
    </p:spTree>
    <p:extLst>
      <p:ext uri="{BB962C8B-B14F-4D97-AF65-F5344CB8AC3E}">
        <p14:creationId xmlns:p14="http://schemas.microsoft.com/office/powerpoint/2010/main" val="2669784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18C936CC-6A2B-5642-4E72-0F4D730402C6}"/>
              </a:ext>
            </a:extLst>
          </p:cNvPr>
          <p:cNvSpPr>
            <a:spLocks noGrp="1"/>
          </p:cNvSpPr>
          <p:nvPr>
            <p:ph idx="1"/>
          </p:nvPr>
        </p:nvSpPr>
        <p:spPr>
          <a:xfrm>
            <a:off x="311971" y="997659"/>
            <a:ext cx="11564469" cy="5337264"/>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Marcador de título 1">
            <a:extLst>
              <a:ext uri="{FF2B5EF4-FFF2-40B4-BE49-F238E27FC236}">
                <a16:creationId xmlns:a16="http://schemas.microsoft.com/office/drawing/2014/main" id="{7240BBFD-CA10-43AC-5B48-AA3F08E5AEE6}"/>
              </a:ext>
            </a:extLst>
          </p:cNvPr>
          <p:cNvSpPr>
            <a:spLocks noGrp="1"/>
          </p:cNvSpPr>
          <p:nvPr>
            <p:ph type="title"/>
          </p:nvPr>
        </p:nvSpPr>
        <p:spPr>
          <a:xfrm>
            <a:off x="311972" y="183300"/>
            <a:ext cx="11564470" cy="560855"/>
          </a:xfrm>
          <a:prstGeom prst="rect">
            <a:avLst/>
          </a:prstGeom>
        </p:spPr>
        <p:txBody>
          <a:bodyPr vert="horz" lIns="91440" tIns="45720" rIns="91440" bIns="45720" rtlCol="0" anchor="ctr">
            <a:noAutofit/>
          </a:bodyPr>
          <a:lstStyle/>
          <a:p>
            <a:r>
              <a:rPr lang="es-ES" dirty="0" err="1"/>
              <a:t>Titre</a:t>
            </a:r>
            <a:r>
              <a:rPr lang="es-ES" dirty="0"/>
              <a:t> 1</a:t>
            </a:r>
            <a:endParaRPr lang="es-PE" dirty="0"/>
          </a:p>
        </p:txBody>
      </p:sp>
      <p:sp>
        <p:nvSpPr>
          <p:cNvPr id="9" name="Marcador de número de diapositiva 5">
            <a:extLst>
              <a:ext uri="{FF2B5EF4-FFF2-40B4-BE49-F238E27FC236}">
                <a16:creationId xmlns:a16="http://schemas.microsoft.com/office/drawing/2014/main" id="{6366F819-153B-FDBE-80E3-4F9DE9561C1D}"/>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r>
              <a:rPr lang="es-PE" dirty="0"/>
              <a:t>1</a:t>
            </a:r>
          </a:p>
        </p:txBody>
      </p:sp>
    </p:spTree>
    <p:extLst>
      <p:ext uri="{BB962C8B-B14F-4D97-AF65-F5344CB8AC3E}">
        <p14:creationId xmlns:p14="http://schemas.microsoft.com/office/powerpoint/2010/main" val="4208632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203188-9E9C-D0D0-724D-77ABEC63A18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CBE4054-2200-FDBF-6ACD-5B386CD6650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27D6151-A8E0-570A-2445-6962D37C29DE}"/>
              </a:ext>
            </a:extLst>
          </p:cNvPr>
          <p:cNvSpPr>
            <a:spLocks noGrp="1"/>
          </p:cNvSpPr>
          <p:nvPr>
            <p:ph type="dt" sz="half" idx="10"/>
          </p:nvPr>
        </p:nvSpPr>
        <p:spPr>
          <a:xfrm>
            <a:off x="838200" y="6356350"/>
            <a:ext cx="2743200" cy="365125"/>
          </a:xfrm>
          <a:prstGeom prst="rect">
            <a:avLst/>
          </a:prstGeom>
        </p:spPr>
        <p:txBody>
          <a:bodyPr/>
          <a:lstStyle/>
          <a:p>
            <a:fld id="{43ACEE61-C76C-495A-8203-69CF967AD415}" type="datetimeFigureOut">
              <a:rPr lang="fr-FR" smtClean="0"/>
              <a:t>18/09/2024</a:t>
            </a:fld>
            <a:endParaRPr lang="fr-FR"/>
          </a:p>
        </p:txBody>
      </p:sp>
      <p:sp>
        <p:nvSpPr>
          <p:cNvPr id="5" name="Espace réservé du pied de page 4">
            <a:extLst>
              <a:ext uri="{FF2B5EF4-FFF2-40B4-BE49-F238E27FC236}">
                <a16:creationId xmlns:a16="http://schemas.microsoft.com/office/drawing/2014/main" id="{C447870D-1E1F-10F8-6616-EF78446DEC4A}"/>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3CFB6AE8-6ADF-1D2F-09CE-670615C10C77}"/>
              </a:ext>
            </a:extLst>
          </p:cNvPr>
          <p:cNvSpPr>
            <a:spLocks noGrp="1"/>
          </p:cNvSpPr>
          <p:nvPr>
            <p:ph type="sldNum" sz="quarter" idx="12"/>
          </p:nvPr>
        </p:nvSpPr>
        <p:spPr>
          <a:xfrm>
            <a:off x="8610600" y="6356350"/>
            <a:ext cx="2743200" cy="365125"/>
          </a:xfrm>
          <a:prstGeom prst="rect">
            <a:avLst/>
          </a:prstGeom>
        </p:spPr>
        <p:txBody>
          <a:bodyPr/>
          <a:lstStyle/>
          <a:p>
            <a:fld id="{BB05D4D2-6F33-4943-88F0-9A5537711CC3}" type="slidenum">
              <a:rPr lang="fr-FR" smtClean="0"/>
              <a:t>‹N°›</a:t>
            </a:fld>
            <a:endParaRPr lang="fr-FR"/>
          </a:p>
        </p:txBody>
      </p:sp>
    </p:spTree>
    <p:extLst>
      <p:ext uri="{BB962C8B-B14F-4D97-AF65-F5344CB8AC3E}">
        <p14:creationId xmlns:p14="http://schemas.microsoft.com/office/powerpoint/2010/main" val="645046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57F4A7-2A18-1C50-377F-FA49EEEC5661}"/>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A3321517-53A8-79A6-BB31-35145B7999B5}"/>
              </a:ext>
            </a:extLst>
          </p:cNvPr>
          <p:cNvSpPr>
            <a:spLocks noGrp="1"/>
          </p:cNvSpPr>
          <p:nvPr>
            <p:ph idx="1"/>
          </p:nvPr>
        </p:nvSpPr>
        <p:spPr>
          <a:xfrm>
            <a:off x="838200" y="1825625"/>
            <a:ext cx="10515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65ECDC1-A501-CCCF-F317-CBBE766C1941}"/>
              </a:ext>
            </a:extLst>
          </p:cNvPr>
          <p:cNvSpPr>
            <a:spLocks noGrp="1"/>
          </p:cNvSpPr>
          <p:nvPr>
            <p:ph type="dt" sz="half" idx="10"/>
          </p:nvPr>
        </p:nvSpPr>
        <p:spPr>
          <a:xfrm>
            <a:off x="838200" y="6356350"/>
            <a:ext cx="2743200" cy="365125"/>
          </a:xfrm>
          <a:prstGeom prst="rect">
            <a:avLst/>
          </a:prstGeom>
        </p:spPr>
        <p:txBody>
          <a:bodyPr/>
          <a:lstStyle/>
          <a:p>
            <a:fld id="{43ACEE61-C76C-495A-8203-69CF967AD415}" type="datetimeFigureOut">
              <a:rPr lang="fr-FR" smtClean="0"/>
              <a:t>18/09/2024</a:t>
            </a:fld>
            <a:endParaRPr lang="fr-FR"/>
          </a:p>
        </p:txBody>
      </p:sp>
      <p:sp>
        <p:nvSpPr>
          <p:cNvPr id="5" name="Espace réservé du pied de page 4">
            <a:extLst>
              <a:ext uri="{FF2B5EF4-FFF2-40B4-BE49-F238E27FC236}">
                <a16:creationId xmlns:a16="http://schemas.microsoft.com/office/drawing/2014/main" id="{2A58F7D4-47BF-D966-C8DC-E350BE5870C1}"/>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FBE38BB8-3773-78DF-EF16-DB33E1BC5C01}"/>
              </a:ext>
            </a:extLst>
          </p:cNvPr>
          <p:cNvSpPr>
            <a:spLocks noGrp="1"/>
          </p:cNvSpPr>
          <p:nvPr>
            <p:ph type="sldNum" sz="quarter" idx="12"/>
          </p:nvPr>
        </p:nvSpPr>
        <p:spPr>
          <a:xfrm>
            <a:off x="8610600" y="6356350"/>
            <a:ext cx="2743200" cy="365125"/>
          </a:xfrm>
          <a:prstGeom prst="rect">
            <a:avLst/>
          </a:prstGeom>
        </p:spPr>
        <p:txBody>
          <a:bodyPr/>
          <a:lstStyle/>
          <a:p>
            <a:fld id="{BB05D4D2-6F33-4943-88F0-9A5537711CC3}" type="slidenum">
              <a:rPr lang="fr-FR" smtClean="0"/>
              <a:t>‹N°›</a:t>
            </a:fld>
            <a:endParaRPr lang="fr-FR"/>
          </a:p>
        </p:txBody>
      </p:sp>
    </p:spTree>
    <p:extLst>
      <p:ext uri="{BB962C8B-B14F-4D97-AF65-F5344CB8AC3E}">
        <p14:creationId xmlns:p14="http://schemas.microsoft.com/office/powerpoint/2010/main" val="4219404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9547FD-E09A-D0C3-B637-3A20C6BBEF6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3D48272-3DE6-81FE-7641-81BEE4771CE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3347C1D-2952-3C49-916D-1FD85CA85035}"/>
              </a:ext>
            </a:extLst>
          </p:cNvPr>
          <p:cNvSpPr>
            <a:spLocks noGrp="1"/>
          </p:cNvSpPr>
          <p:nvPr>
            <p:ph type="dt" sz="half" idx="10"/>
          </p:nvPr>
        </p:nvSpPr>
        <p:spPr>
          <a:xfrm>
            <a:off x="838200" y="6356350"/>
            <a:ext cx="2743200" cy="365125"/>
          </a:xfrm>
          <a:prstGeom prst="rect">
            <a:avLst/>
          </a:prstGeom>
        </p:spPr>
        <p:txBody>
          <a:bodyPr/>
          <a:lstStyle/>
          <a:p>
            <a:fld id="{43ACEE61-C76C-495A-8203-69CF967AD415}" type="datetimeFigureOut">
              <a:rPr lang="fr-FR" smtClean="0"/>
              <a:t>18/09/2024</a:t>
            </a:fld>
            <a:endParaRPr lang="fr-FR"/>
          </a:p>
        </p:txBody>
      </p:sp>
      <p:sp>
        <p:nvSpPr>
          <p:cNvPr id="5" name="Espace réservé du pied de page 4">
            <a:extLst>
              <a:ext uri="{FF2B5EF4-FFF2-40B4-BE49-F238E27FC236}">
                <a16:creationId xmlns:a16="http://schemas.microsoft.com/office/drawing/2014/main" id="{F6FD8025-6812-6970-6F6C-C512E02FA1A7}"/>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C2F1E26A-2404-1490-594E-BBEF165CCFDA}"/>
              </a:ext>
            </a:extLst>
          </p:cNvPr>
          <p:cNvSpPr>
            <a:spLocks noGrp="1"/>
          </p:cNvSpPr>
          <p:nvPr>
            <p:ph type="sldNum" sz="quarter" idx="12"/>
          </p:nvPr>
        </p:nvSpPr>
        <p:spPr>
          <a:xfrm>
            <a:off x="8610600" y="6356350"/>
            <a:ext cx="2743200" cy="365125"/>
          </a:xfrm>
          <a:prstGeom prst="rect">
            <a:avLst/>
          </a:prstGeom>
        </p:spPr>
        <p:txBody>
          <a:bodyPr/>
          <a:lstStyle/>
          <a:p>
            <a:fld id="{BB05D4D2-6F33-4943-88F0-9A5537711CC3}" type="slidenum">
              <a:rPr lang="fr-FR" smtClean="0"/>
              <a:t>‹N°›</a:t>
            </a:fld>
            <a:endParaRPr lang="fr-FR"/>
          </a:p>
        </p:txBody>
      </p:sp>
    </p:spTree>
    <p:extLst>
      <p:ext uri="{BB962C8B-B14F-4D97-AF65-F5344CB8AC3E}">
        <p14:creationId xmlns:p14="http://schemas.microsoft.com/office/powerpoint/2010/main" val="3185347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A2E9B1-EB94-7036-48E4-2B8EB55223B3}"/>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30E32FF2-AB61-2CBC-2555-1121A6EE1492}"/>
              </a:ext>
            </a:extLst>
          </p:cNvPr>
          <p:cNvSpPr>
            <a:spLocks noGrp="1"/>
          </p:cNvSpPr>
          <p:nvPr>
            <p:ph sz="half" idx="1"/>
          </p:nvPr>
        </p:nvSpPr>
        <p:spPr>
          <a:xfrm>
            <a:off x="838200" y="1825625"/>
            <a:ext cx="5181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6067F24-F208-08CE-BEC9-98858DD32444}"/>
              </a:ext>
            </a:extLst>
          </p:cNvPr>
          <p:cNvSpPr>
            <a:spLocks noGrp="1"/>
          </p:cNvSpPr>
          <p:nvPr>
            <p:ph sz="half" idx="2"/>
          </p:nvPr>
        </p:nvSpPr>
        <p:spPr>
          <a:xfrm>
            <a:off x="6172200" y="1825625"/>
            <a:ext cx="5181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4F65402-D908-D7CD-F7F4-3890A9E490D5}"/>
              </a:ext>
            </a:extLst>
          </p:cNvPr>
          <p:cNvSpPr>
            <a:spLocks noGrp="1"/>
          </p:cNvSpPr>
          <p:nvPr>
            <p:ph type="dt" sz="half" idx="10"/>
          </p:nvPr>
        </p:nvSpPr>
        <p:spPr>
          <a:xfrm>
            <a:off x="838200" y="6356350"/>
            <a:ext cx="2743200" cy="365125"/>
          </a:xfrm>
          <a:prstGeom prst="rect">
            <a:avLst/>
          </a:prstGeom>
        </p:spPr>
        <p:txBody>
          <a:bodyPr/>
          <a:lstStyle/>
          <a:p>
            <a:fld id="{43ACEE61-C76C-495A-8203-69CF967AD415}" type="datetimeFigureOut">
              <a:rPr lang="fr-FR" smtClean="0"/>
              <a:t>18/09/2024</a:t>
            </a:fld>
            <a:endParaRPr lang="fr-FR"/>
          </a:p>
        </p:txBody>
      </p:sp>
      <p:sp>
        <p:nvSpPr>
          <p:cNvPr id="6" name="Espace réservé du pied de page 5">
            <a:extLst>
              <a:ext uri="{FF2B5EF4-FFF2-40B4-BE49-F238E27FC236}">
                <a16:creationId xmlns:a16="http://schemas.microsoft.com/office/drawing/2014/main" id="{42562DDD-349F-612B-3CDB-A3A6731319C1}"/>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6CE8DD61-ACF9-2F8B-7C1C-72F4CCEE2C85}"/>
              </a:ext>
            </a:extLst>
          </p:cNvPr>
          <p:cNvSpPr>
            <a:spLocks noGrp="1"/>
          </p:cNvSpPr>
          <p:nvPr>
            <p:ph type="sldNum" sz="quarter" idx="12"/>
          </p:nvPr>
        </p:nvSpPr>
        <p:spPr>
          <a:xfrm>
            <a:off x="8610600" y="6356350"/>
            <a:ext cx="2743200" cy="365125"/>
          </a:xfrm>
          <a:prstGeom prst="rect">
            <a:avLst/>
          </a:prstGeom>
        </p:spPr>
        <p:txBody>
          <a:bodyPr/>
          <a:lstStyle/>
          <a:p>
            <a:fld id="{BB05D4D2-6F33-4943-88F0-9A5537711CC3}" type="slidenum">
              <a:rPr lang="fr-FR" smtClean="0"/>
              <a:t>‹N°›</a:t>
            </a:fld>
            <a:endParaRPr lang="fr-FR"/>
          </a:p>
        </p:txBody>
      </p:sp>
    </p:spTree>
    <p:extLst>
      <p:ext uri="{BB962C8B-B14F-4D97-AF65-F5344CB8AC3E}">
        <p14:creationId xmlns:p14="http://schemas.microsoft.com/office/powerpoint/2010/main" val="1990447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D9B3E4-4C26-6F30-A92A-139DF923982A}"/>
              </a:ext>
            </a:extLst>
          </p:cNvPr>
          <p:cNvSpPr>
            <a:spLocks noGrp="1"/>
          </p:cNvSpPr>
          <p:nvPr>
            <p:ph type="title"/>
          </p:nvPr>
        </p:nvSpPr>
        <p:spPr>
          <a:xfrm>
            <a:off x="839788" y="365125"/>
            <a:ext cx="10515600" cy="1325563"/>
          </a:xfrm>
          <a:prstGeom prst="rect">
            <a:avLst/>
          </a:prstGeom>
        </p:spPr>
        <p:txBody>
          <a:bodyPr/>
          <a:lstStyle/>
          <a:p>
            <a:r>
              <a:rPr lang="fr-FR"/>
              <a:t>Modifiez le style du titre</a:t>
            </a:r>
          </a:p>
        </p:txBody>
      </p:sp>
      <p:sp>
        <p:nvSpPr>
          <p:cNvPr id="3" name="Espace réservé du texte 2">
            <a:extLst>
              <a:ext uri="{FF2B5EF4-FFF2-40B4-BE49-F238E27FC236}">
                <a16:creationId xmlns:a16="http://schemas.microsoft.com/office/drawing/2014/main" id="{37C998E6-4FA8-764C-E11D-825374CC0A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4CE01F7-012B-31BD-C16F-11A1E0501290}"/>
              </a:ext>
            </a:extLst>
          </p:cNvPr>
          <p:cNvSpPr>
            <a:spLocks noGrp="1"/>
          </p:cNvSpPr>
          <p:nvPr>
            <p:ph sz="half" idx="2"/>
          </p:nvPr>
        </p:nvSpPr>
        <p:spPr>
          <a:xfrm>
            <a:off x="839788" y="2505075"/>
            <a:ext cx="5157787"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EC15AA6-A0FD-2C8D-F283-14E9A3B85DA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BAE4D16-6A4D-EDB4-C6C5-1D379A4D0087}"/>
              </a:ext>
            </a:extLst>
          </p:cNvPr>
          <p:cNvSpPr>
            <a:spLocks noGrp="1"/>
          </p:cNvSpPr>
          <p:nvPr>
            <p:ph sz="quarter" idx="4"/>
          </p:nvPr>
        </p:nvSpPr>
        <p:spPr>
          <a:xfrm>
            <a:off x="6172200" y="2505075"/>
            <a:ext cx="5183188"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C0E402B-6106-C8CA-C054-4F7094299DFF}"/>
              </a:ext>
            </a:extLst>
          </p:cNvPr>
          <p:cNvSpPr>
            <a:spLocks noGrp="1"/>
          </p:cNvSpPr>
          <p:nvPr>
            <p:ph type="dt" sz="half" idx="10"/>
          </p:nvPr>
        </p:nvSpPr>
        <p:spPr>
          <a:xfrm>
            <a:off x="838200" y="6356350"/>
            <a:ext cx="2743200" cy="365125"/>
          </a:xfrm>
          <a:prstGeom prst="rect">
            <a:avLst/>
          </a:prstGeom>
        </p:spPr>
        <p:txBody>
          <a:bodyPr/>
          <a:lstStyle/>
          <a:p>
            <a:fld id="{43ACEE61-C76C-495A-8203-69CF967AD415}" type="datetimeFigureOut">
              <a:rPr lang="fr-FR" smtClean="0"/>
              <a:t>18/09/2024</a:t>
            </a:fld>
            <a:endParaRPr lang="fr-FR"/>
          </a:p>
        </p:txBody>
      </p:sp>
      <p:sp>
        <p:nvSpPr>
          <p:cNvPr id="8" name="Espace réservé du pied de page 7">
            <a:extLst>
              <a:ext uri="{FF2B5EF4-FFF2-40B4-BE49-F238E27FC236}">
                <a16:creationId xmlns:a16="http://schemas.microsoft.com/office/drawing/2014/main" id="{9FBB0F78-0F6E-4AF6-1E3A-BDC2F34000DC}"/>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9" name="Espace réservé du numéro de diapositive 8">
            <a:extLst>
              <a:ext uri="{FF2B5EF4-FFF2-40B4-BE49-F238E27FC236}">
                <a16:creationId xmlns:a16="http://schemas.microsoft.com/office/drawing/2014/main" id="{D9A5B904-9DA3-7EEB-4C8F-D84F688CEA2D}"/>
              </a:ext>
            </a:extLst>
          </p:cNvPr>
          <p:cNvSpPr>
            <a:spLocks noGrp="1"/>
          </p:cNvSpPr>
          <p:nvPr>
            <p:ph type="sldNum" sz="quarter" idx="12"/>
          </p:nvPr>
        </p:nvSpPr>
        <p:spPr>
          <a:xfrm>
            <a:off x="8610600" y="6356350"/>
            <a:ext cx="2743200" cy="365125"/>
          </a:xfrm>
          <a:prstGeom prst="rect">
            <a:avLst/>
          </a:prstGeom>
        </p:spPr>
        <p:txBody>
          <a:bodyPr/>
          <a:lstStyle/>
          <a:p>
            <a:fld id="{BB05D4D2-6F33-4943-88F0-9A5537711CC3}" type="slidenum">
              <a:rPr lang="fr-FR" smtClean="0"/>
              <a:t>‹N°›</a:t>
            </a:fld>
            <a:endParaRPr lang="fr-FR"/>
          </a:p>
        </p:txBody>
      </p:sp>
    </p:spTree>
    <p:extLst>
      <p:ext uri="{BB962C8B-B14F-4D97-AF65-F5344CB8AC3E}">
        <p14:creationId xmlns:p14="http://schemas.microsoft.com/office/powerpoint/2010/main" val="3444084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49D39C-131A-B3A2-EA27-1E5070D05A39}"/>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e la date 2">
            <a:extLst>
              <a:ext uri="{FF2B5EF4-FFF2-40B4-BE49-F238E27FC236}">
                <a16:creationId xmlns:a16="http://schemas.microsoft.com/office/drawing/2014/main" id="{8509958E-06B2-D7B0-E609-9E4B88350C07}"/>
              </a:ext>
            </a:extLst>
          </p:cNvPr>
          <p:cNvSpPr>
            <a:spLocks noGrp="1"/>
          </p:cNvSpPr>
          <p:nvPr>
            <p:ph type="dt" sz="half" idx="10"/>
          </p:nvPr>
        </p:nvSpPr>
        <p:spPr>
          <a:xfrm>
            <a:off x="838200" y="6356350"/>
            <a:ext cx="2743200" cy="365125"/>
          </a:xfrm>
          <a:prstGeom prst="rect">
            <a:avLst/>
          </a:prstGeom>
        </p:spPr>
        <p:txBody>
          <a:bodyPr/>
          <a:lstStyle/>
          <a:p>
            <a:fld id="{43ACEE61-C76C-495A-8203-69CF967AD415}" type="datetimeFigureOut">
              <a:rPr lang="fr-FR" smtClean="0"/>
              <a:t>18/09/2024</a:t>
            </a:fld>
            <a:endParaRPr lang="fr-FR"/>
          </a:p>
        </p:txBody>
      </p:sp>
      <p:sp>
        <p:nvSpPr>
          <p:cNvPr id="4" name="Espace réservé du pied de page 3">
            <a:extLst>
              <a:ext uri="{FF2B5EF4-FFF2-40B4-BE49-F238E27FC236}">
                <a16:creationId xmlns:a16="http://schemas.microsoft.com/office/drawing/2014/main" id="{3D083664-D496-C095-4038-3F5555C75F94}"/>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5" name="Espace réservé du numéro de diapositive 4">
            <a:extLst>
              <a:ext uri="{FF2B5EF4-FFF2-40B4-BE49-F238E27FC236}">
                <a16:creationId xmlns:a16="http://schemas.microsoft.com/office/drawing/2014/main" id="{9D6B5186-AE43-0456-7B0E-7F3DFC7FBAB7}"/>
              </a:ext>
            </a:extLst>
          </p:cNvPr>
          <p:cNvSpPr>
            <a:spLocks noGrp="1"/>
          </p:cNvSpPr>
          <p:nvPr>
            <p:ph type="sldNum" sz="quarter" idx="12"/>
          </p:nvPr>
        </p:nvSpPr>
        <p:spPr>
          <a:xfrm>
            <a:off x="8610600" y="6356350"/>
            <a:ext cx="2743200" cy="365125"/>
          </a:xfrm>
          <a:prstGeom prst="rect">
            <a:avLst/>
          </a:prstGeom>
        </p:spPr>
        <p:txBody>
          <a:bodyPr/>
          <a:lstStyle/>
          <a:p>
            <a:fld id="{BB05D4D2-6F33-4943-88F0-9A5537711CC3}" type="slidenum">
              <a:rPr lang="fr-FR" smtClean="0"/>
              <a:t>‹N°›</a:t>
            </a:fld>
            <a:endParaRPr lang="fr-FR"/>
          </a:p>
        </p:txBody>
      </p:sp>
    </p:spTree>
    <p:extLst>
      <p:ext uri="{BB962C8B-B14F-4D97-AF65-F5344CB8AC3E}">
        <p14:creationId xmlns:p14="http://schemas.microsoft.com/office/powerpoint/2010/main" val="21832133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A1C2F13-B268-C276-614B-72E4C9D46851}"/>
              </a:ext>
            </a:extLst>
          </p:cNvPr>
          <p:cNvSpPr>
            <a:spLocks noGrp="1"/>
          </p:cNvSpPr>
          <p:nvPr>
            <p:ph type="dt" sz="half" idx="10"/>
          </p:nvPr>
        </p:nvSpPr>
        <p:spPr>
          <a:xfrm>
            <a:off x="838200" y="6356350"/>
            <a:ext cx="2743200" cy="365125"/>
          </a:xfrm>
          <a:prstGeom prst="rect">
            <a:avLst/>
          </a:prstGeom>
        </p:spPr>
        <p:txBody>
          <a:bodyPr/>
          <a:lstStyle/>
          <a:p>
            <a:fld id="{43ACEE61-C76C-495A-8203-69CF967AD415}" type="datetimeFigureOut">
              <a:rPr lang="fr-FR" smtClean="0"/>
              <a:t>18/09/2024</a:t>
            </a:fld>
            <a:endParaRPr lang="fr-FR"/>
          </a:p>
        </p:txBody>
      </p:sp>
      <p:sp>
        <p:nvSpPr>
          <p:cNvPr id="3" name="Espace réservé du pied de page 2">
            <a:extLst>
              <a:ext uri="{FF2B5EF4-FFF2-40B4-BE49-F238E27FC236}">
                <a16:creationId xmlns:a16="http://schemas.microsoft.com/office/drawing/2014/main" id="{8DAC935C-DF85-FBD4-8F08-EA5002B65B9D}"/>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4" name="Espace réservé du numéro de diapositive 3">
            <a:extLst>
              <a:ext uri="{FF2B5EF4-FFF2-40B4-BE49-F238E27FC236}">
                <a16:creationId xmlns:a16="http://schemas.microsoft.com/office/drawing/2014/main" id="{492404CF-AAF9-EEED-3F7B-6E8C9F4BE3FA}"/>
              </a:ext>
            </a:extLst>
          </p:cNvPr>
          <p:cNvSpPr>
            <a:spLocks noGrp="1"/>
          </p:cNvSpPr>
          <p:nvPr>
            <p:ph type="sldNum" sz="quarter" idx="12"/>
          </p:nvPr>
        </p:nvSpPr>
        <p:spPr>
          <a:xfrm>
            <a:off x="8610600" y="6356350"/>
            <a:ext cx="2743200" cy="365125"/>
          </a:xfrm>
          <a:prstGeom prst="rect">
            <a:avLst/>
          </a:prstGeom>
        </p:spPr>
        <p:txBody>
          <a:bodyPr/>
          <a:lstStyle/>
          <a:p>
            <a:fld id="{BB05D4D2-6F33-4943-88F0-9A5537711CC3}" type="slidenum">
              <a:rPr lang="fr-FR" smtClean="0"/>
              <a:t>‹N°›</a:t>
            </a:fld>
            <a:endParaRPr lang="fr-FR"/>
          </a:p>
        </p:txBody>
      </p:sp>
    </p:spTree>
    <p:extLst>
      <p:ext uri="{BB962C8B-B14F-4D97-AF65-F5344CB8AC3E}">
        <p14:creationId xmlns:p14="http://schemas.microsoft.com/office/powerpoint/2010/main" val="71467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73EA29-0E20-09FC-31A9-330852DD4EB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CAEA745-8E3C-8721-C7D4-99D26CC724F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00EBF7C-2D4A-8858-F07F-78281F64AD4A}"/>
              </a:ext>
            </a:extLst>
          </p:cNvPr>
          <p:cNvSpPr>
            <a:spLocks noGrp="1"/>
          </p:cNvSpPr>
          <p:nvPr>
            <p:ph type="dt" sz="half" idx="10"/>
          </p:nvPr>
        </p:nvSpPr>
        <p:spPr>
          <a:xfrm>
            <a:off x="838200" y="6356350"/>
            <a:ext cx="2743200" cy="365125"/>
          </a:xfrm>
          <a:prstGeom prst="rect">
            <a:avLst/>
          </a:prstGeom>
        </p:spPr>
        <p:txBody>
          <a:bodyPr/>
          <a:lstStyle/>
          <a:p>
            <a:fld id="{E6F9B597-4A9F-407F-BC1B-B239F3A48E12}" type="datetimeFigureOut">
              <a:rPr lang="fr-FR" smtClean="0"/>
              <a:t>18/09/2024</a:t>
            </a:fld>
            <a:endParaRPr lang="fr-FR"/>
          </a:p>
        </p:txBody>
      </p:sp>
      <p:sp>
        <p:nvSpPr>
          <p:cNvPr id="5" name="Espace réservé du pied de page 4">
            <a:extLst>
              <a:ext uri="{FF2B5EF4-FFF2-40B4-BE49-F238E27FC236}">
                <a16:creationId xmlns:a16="http://schemas.microsoft.com/office/drawing/2014/main" id="{59E194E8-78A0-B716-F5B7-ADFCEA978984}"/>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6A67620A-700E-68EE-F1F3-81BCA5C75889}"/>
              </a:ext>
            </a:extLst>
          </p:cNvPr>
          <p:cNvSpPr>
            <a:spLocks noGrp="1"/>
          </p:cNvSpPr>
          <p:nvPr>
            <p:ph type="sldNum" sz="quarter" idx="12"/>
          </p:nvPr>
        </p:nvSpPr>
        <p:spPr>
          <a:xfrm>
            <a:off x="8610600" y="6356350"/>
            <a:ext cx="2743200" cy="365125"/>
          </a:xfrm>
          <a:prstGeom prst="rect">
            <a:avLst/>
          </a:prstGeom>
        </p:spPr>
        <p:txBody>
          <a:bodyPr/>
          <a:lstStyle/>
          <a:p>
            <a:fld id="{95C5DE9B-25F0-4CAF-AC29-AEDED8C0E5DD}" type="slidenum">
              <a:rPr lang="fr-FR" smtClean="0"/>
              <a:t>‹N°›</a:t>
            </a:fld>
            <a:endParaRPr lang="fr-FR"/>
          </a:p>
        </p:txBody>
      </p:sp>
    </p:spTree>
    <p:extLst>
      <p:ext uri="{BB962C8B-B14F-4D97-AF65-F5344CB8AC3E}">
        <p14:creationId xmlns:p14="http://schemas.microsoft.com/office/powerpoint/2010/main" val="11636689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C47231-E8BC-702C-B774-F774645B5C5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96C29D8-99FD-C3EF-1D86-F03A4194F1E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B8476B7-49B6-98AA-0DF8-040539A5AB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11EB566-727C-C5F6-517F-8BE83E38C6C6}"/>
              </a:ext>
            </a:extLst>
          </p:cNvPr>
          <p:cNvSpPr>
            <a:spLocks noGrp="1"/>
          </p:cNvSpPr>
          <p:nvPr>
            <p:ph type="dt" sz="half" idx="10"/>
          </p:nvPr>
        </p:nvSpPr>
        <p:spPr>
          <a:xfrm>
            <a:off x="838200" y="6356350"/>
            <a:ext cx="2743200" cy="365125"/>
          </a:xfrm>
          <a:prstGeom prst="rect">
            <a:avLst/>
          </a:prstGeom>
        </p:spPr>
        <p:txBody>
          <a:bodyPr/>
          <a:lstStyle/>
          <a:p>
            <a:fld id="{43ACEE61-C76C-495A-8203-69CF967AD415}" type="datetimeFigureOut">
              <a:rPr lang="fr-FR" smtClean="0"/>
              <a:t>18/09/2024</a:t>
            </a:fld>
            <a:endParaRPr lang="fr-FR"/>
          </a:p>
        </p:txBody>
      </p:sp>
      <p:sp>
        <p:nvSpPr>
          <p:cNvPr id="6" name="Espace réservé du pied de page 5">
            <a:extLst>
              <a:ext uri="{FF2B5EF4-FFF2-40B4-BE49-F238E27FC236}">
                <a16:creationId xmlns:a16="http://schemas.microsoft.com/office/drawing/2014/main" id="{2D47D3F2-CE1E-FFAD-2391-360A1D73EB82}"/>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38ACB5A9-C9B3-9480-14E1-77E0479B9DFC}"/>
              </a:ext>
            </a:extLst>
          </p:cNvPr>
          <p:cNvSpPr>
            <a:spLocks noGrp="1"/>
          </p:cNvSpPr>
          <p:nvPr>
            <p:ph type="sldNum" sz="quarter" idx="12"/>
          </p:nvPr>
        </p:nvSpPr>
        <p:spPr>
          <a:xfrm>
            <a:off x="8610600" y="6356350"/>
            <a:ext cx="2743200" cy="365125"/>
          </a:xfrm>
          <a:prstGeom prst="rect">
            <a:avLst/>
          </a:prstGeom>
        </p:spPr>
        <p:txBody>
          <a:bodyPr/>
          <a:lstStyle/>
          <a:p>
            <a:fld id="{BB05D4D2-6F33-4943-88F0-9A5537711CC3}" type="slidenum">
              <a:rPr lang="fr-FR" smtClean="0"/>
              <a:t>‹N°›</a:t>
            </a:fld>
            <a:endParaRPr lang="fr-FR"/>
          </a:p>
        </p:txBody>
      </p:sp>
    </p:spTree>
    <p:extLst>
      <p:ext uri="{BB962C8B-B14F-4D97-AF65-F5344CB8AC3E}">
        <p14:creationId xmlns:p14="http://schemas.microsoft.com/office/powerpoint/2010/main" val="34636402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5C4A79-4762-F858-FBCA-12E55808DE3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EC5EA21-0E44-8892-14D8-E41F8541E98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F9FB89F-6396-C94C-52E1-A00A54DAB7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5952EB2-B390-2356-49FE-3ED8893560E6}"/>
              </a:ext>
            </a:extLst>
          </p:cNvPr>
          <p:cNvSpPr>
            <a:spLocks noGrp="1"/>
          </p:cNvSpPr>
          <p:nvPr>
            <p:ph type="dt" sz="half" idx="10"/>
          </p:nvPr>
        </p:nvSpPr>
        <p:spPr>
          <a:xfrm>
            <a:off x="838200" y="6356350"/>
            <a:ext cx="2743200" cy="365125"/>
          </a:xfrm>
          <a:prstGeom prst="rect">
            <a:avLst/>
          </a:prstGeom>
        </p:spPr>
        <p:txBody>
          <a:bodyPr/>
          <a:lstStyle/>
          <a:p>
            <a:fld id="{43ACEE61-C76C-495A-8203-69CF967AD415}" type="datetimeFigureOut">
              <a:rPr lang="fr-FR" smtClean="0"/>
              <a:t>18/09/2024</a:t>
            </a:fld>
            <a:endParaRPr lang="fr-FR"/>
          </a:p>
        </p:txBody>
      </p:sp>
      <p:sp>
        <p:nvSpPr>
          <p:cNvPr id="6" name="Espace réservé du pied de page 5">
            <a:extLst>
              <a:ext uri="{FF2B5EF4-FFF2-40B4-BE49-F238E27FC236}">
                <a16:creationId xmlns:a16="http://schemas.microsoft.com/office/drawing/2014/main" id="{E19147B8-B89A-15AA-DD9F-42E92C8FF4B3}"/>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59FC41FD-EAF7-8D6F-91CF-A26876B776A4}"/>
              </a:ext>
            </a:extLst>
          </p:cNvPr>
          <p:cNvSpPr>
            <a:spLocks noGrp="1"/>
          </p:cNvSpPr>
          <p:nvPr>
            <p:ph type="sldNum" sz="quarter" idx="12"/>
          </p:nvPr>
        </p:nvSpPr>
        <p:spPr>
          <a:xfrm>
            <a:off x="8610600" y="6356350"/>
            <a:ext cx="2743200" cy="365125"/>
          </a:xfrm>
          <a:prstGeom prst="rect">
            <a:avLst/>
          </a:prstGeom>
        </p:spPr>
        <p:txBody>
          <a:bodyPr/>
          <a:lstStyle/>
          <a:p>
            <a:fld id="{BB05D4D2-6F33-4943-88F0-9A5537711CC3}" type="slidenum">
              <a:rPr lang="fr-FR" smtClean="0"/>
              <a:t>‹N°›</a:t>
            </a:fld>
            <a:endParaRPr lang="fr-FR"/>
          </a:p>
        </p:txBody>
      </p:sp>
    </p:spTree>
    <p:extLst>
      <p:ext uri="{BB962C8B-B14F-4D97-AF65-F5344CB8AC3E}">
        <p14:creationId xmlns:p14="http://schemas.microsoft.com/office/powerpoint/2010/main" val="22338848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27C5CF-4D7E-057C-79F1-FA5C2352E8E2}"/>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038839B-83CA-E504-8488-56503594CE91}"/>
              </a:ext>
            </a:extLst>
          </p:cNvPr>
          <p:cNvSpPr>
            <a:spLocks noGrp="1"/>
          </p:cNvSpPr>
          <p:nvPr>
            <p:ph type="body" orient="vert" idx="1"/>
          </p:nvPr>
        </p:nvSpPr>
        <p:spPr>
          <a:xfrm>
            <a:off x="838200" y="1825625"/>
            <a:ext cx="10515600" cy="43513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F0C5F04-DC3B-05B2-18EA-4C7BD569B0A2}"/>
              </a:ext>
            </a:extLst>
          </p:cNvPr>
          <p:cNvSpPr>
            <a:spLocks noGrp="1"/>
          </p:cNvSpPr>
          <p:nvPr>
            <p:ph type="dt" sz="half" idx="10"/>
          </p:nvPr>
        </p:nvSpPr>
        <p:spPr>
          <a:xfrm>
            <a:off x="838200" y="6356350"/>
            <a:ext cx="2743200" cy="365125"/>
          </a:xfrm>
          <a:prstGeom prst="rect">
            <a:avLst/>
          </a:prstGeom>
        </p:spPr>
        <p:txBody>
          <a:bodyPr/>
          <a:lstStyle/>
          <a:p>
            <a:fld id="{43ACEE61-C76C-495A-8203-69CF967AD415}" type="datetimeFigureOut">
              <a:rPr lang="fr-FR" smtClean="0"/>
              <a:t>18/09/2024</a:t>
            </a:fld>
            <a:endParaRPr lang="fr-FR"/>
          </a:p>
        </p:txBody>
      </p:sp>
      <p:sp>
        <p:nvSpPr>
          <p:cNvPr id="5" name="Espace réservé du pied de page 4">
            <a:extLst>
              <a:ext uri="{FF2B5EF4-FFF2-40B4-BE49-F238E27FC236}">
                <a16:creationId xmlns:a16="http://schemas.microsoft.com/office/drawing/2014/main" id="{9A80D02E-C6E6-B8A8-71BF-E38BE450B262}"/>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A3659CA3-4C7D-F047-3AFE-1A20E8ED267F}"/>
              </a:ext>
            </a:extLst>
          </p:cNvPr>
          <p:cNvSpPr>
            <a:spLocks noGrp="1"/>
          </p:cNvSpPr>
          <p:nvPr>
            <p:ph type="sldNum" sz="quarter" idx="12"/>
          </p:nvPr>
        </p:nvSpPr>
        <p:spPr>
          <a:xfrm>
            <a:off x="8610600" y="6356350"/>
            <a:ext cx="2743200" cy="365125"/>
          </a:xfrm>
          <a:prstGeom prst="rect">
            <a:avLst/>
          </a:prstGeom>
        </p:spPr>
        <p:txBody>
          <a:bodyPr/>
          <a:lstStyle/>
          <a:p>
            <a:fld id="{BB05D4D2-6F33-4943-88F0-9A5537711CC3}" type="slidenum">
              <a:rPr lang="fr-FR" smtClean="0"/>
              <a:t>‹N°›</a:t>
            </a:fld>
            <a:endParaRPr lang="fr-FR"/>
          </a:p>
        </p:txBody>
      </p:sp>
    </p:spTree>
    <p:extLst>
      <p:ext uri="{BB962C8B-B14F-4D97-AF65-F5344CB8AC3E}">
        <p14:creationId xmlns:p14="http://schemas.microsoft.com/office/powerpoint/2010/main" val="14053638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B0B4022-8762-1497-1919-E1A82D5FF4D0}"/>
              </a:ext>
            </a:extLst>
          </p:cNvPr>
          <p:cNvSpPr>
            <a:spLocks noGrp="1"/>
          </p:cNvSpPr>
          <p:nvPr>
            <p:ph type="title" orient="vert"/>
          </p:nvPr>
        </p:nvSpPr>
        <p:spPr>
          <a:xfrm>
            <a:off x="8724900" y="365125"/>
            <a:ext cx="2628900" cy="5811838"/>
          </a:xfrm>
          <a:prstGeom prst="rect">
            <a:avLst/>
          </a:prstGeo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A3DB5FD-459A-B79A-2923-FA1B25F7A1F0}"/>
              </a:ext>
            </a:extLst>
          </p:cNvPr>
          <p:cNvSpPr>
            <a:spLocks noGrp="1"/>
          </p:cNvSpPr>
          <p:nvPr>
            <p:ph type="body" orient="vert" idx="1"/>
          </p:nvPr>
        </p:nvSpPr>
        <p:spPr>
          <a:xfrm>
            <a:off x="838200" y="365125"/>
            <a:ext cx="7734300" cy="58118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FF5130-9F2A-2664-E1F0-0FA607A91DB9}"/>
              </a:ext>
            </a:extLst>
          </p:cNvPr>
          <p:cNvSpPr>
            <a:spLocks noGrp="1"/>
          </p:cNvSpPr>
          <p:nvPr>
            <p:ph type="dt" sz="half" idx="10"/>
          </p:nvPr>
        </p:nvSpPr>
        <p:spPr>
          <a:xfrm>
            <a:off x="838200" y="6356350"/>
            <a:ext cx="2743200" cy="365125"/>
          </a:xfrm>
          <a:prstGeom prst="rect">
            <a:avLst/>
          </a:prstGeom>
        </p:spPr>
        <p:txBody>
          <a:bodyPr/>
          <a:lstStyle/>
          <a:p>
            <a:fld id="{43ACEE61-C76C-495A-8203-69CF967AD415}" type="datetimeFigureOut">
              <a:rPr lang="fr-FR" smtClean="0"/>
              <a:t>18/09/2024</a:t>
            </a:fld>
            <a:endParaRPr lang="fr-FR"/>
          </a:p>
        </p:txBody>
      </p:sp>
      <p:sp>
        <p:nvSpPr>
          <p:cNvPr id="5" name="Espace réservé du pied de page 4">
            <a:extLst>
              <a:ext uri="{FF2B5EF4-FFF2-40B4-BE49-F238E27FC236}">
                <a16:creationId xmlns:a16="http://schemas.microsoft.com/office/drawing/2014/main" id="{5F620D26-1E7E-9E55-A648-C3AA7F464430}"/>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EFEECD3D-82E8-B557-AD95-B35D687AD831}"/>
              </a:ext>
            </a:extLst>
          </p:cNvPr>
          <p:cNvSpPr>
            <a:spLocks noGrp="1"/>
          </p:cNvSpPr>
          <p:nvPr>
            <p:ph type="sldNum" sz="quarter" idx="12"/>
          </p:nvPr>
        </p:nvSpPr>
        <p:spPr>
          <a:xfrm>
            <a:off x="8610600" y="6356350"/>
            <a:ext cx="2743200" cy="365125"/>
          </a:xfrm>
          <a:prstGeom prst="rect">
            <a:avLst/>
          </a:prstGeom>
        </p:spPr>
        <p:txBody>
          <a:bodyPr/>
          <a:lstStyle/>
          <a:p>
            <a:fld id="{BB05D4D2-6F33-4943-88F0-9A5537711CC3}" type="slidenum">
              <a:rPr lang="fr-FR" smtClean="0"/>
              <a:t>‹N°›</a:t>
            </a:fld>
            <a:endParaRPr lang="fr-FR"/>
          </a:p>
        </p:txBody>
      </p:sp>
    </p:spTree>
    <p:extLst>
      <p:ext uri="{BB962C8B-B14F-4D97-AF65-F5344CB8AC3E}">
        <p14:creationId xmlns:p14="http://schemas.microsoft.com/office/powerpoint/2010/main" val="3855226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681902-89FD-BB79-DE31-1D6272A59E33}"/>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051870B5-F4A8-B568-16BC-A900507A50EE}"/>
              </a:ext>
            </a:extLst>
          </p:cNvPr>
          <p:cNvSpPr>
            <a:spLocks noGrp="1"/>
          </p:cNvSpPr>
          <p:nvPr>
            <p:ph sz="half" idx="1"/>
          </p:nvPr>
        </p:nvSpPr>
        <p:spPr>
          <a:xfrm>
            <a:off x="838200" y="1825625"/>
            <a:ext cx="5181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C63339F-3916-E74B-1EF0-919A02A9B998}"/>
              </a:ext>
            </a:extLst>
          </p:cNvPr>
          <p:cNvSpPr>
            <a:spLocks noGrp="1"/>
          </p:cNvSpPr>
          <p:nvPr>
            <p:ph sz="half" idx="2"/>
          </p:nvPr>
        </p:nvSpPr>
        <p:spPr>
          <a:xfrm>
            <a:off x="6172200" y="1825625"/>
            <a:ext cx="5181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3FE17E1-47B5-0575-E065-F5F74B62B414}"/>
              </a:ext>
            </a:extLst>
          </p:cNvPr>
          <p:cNvSpPr>
            <a:spLocks noGrp="1"/>
          </p:cNvSpPr>
          <p:nvPr>
            <p:ph type="dt" sz="half" idx="10"/>
          </p:nvPr>
        </p:nvSpPr>
        <p:spPr>
          <a:xfrm>
            <a:off x="838200" y="6356350"/>
            <a:ext cx="2743200" cy="365125"/>
          </a:xfrm>
          <a:prstGeom prst="rect">
            <a:avLst/>
          </a:prstGeom>
        </p:spPr>
        <p:txBody>
          <a:bodyPr/>
          <a:lstStyle/>
          <a:p>
            <a:fld id="{E6F9B597-4A9F-407F-BC1B-B239F3A48E12}" type="datetimeFigureOut">
              <a:rPr lang="fr-FR" smtClean="0"/>
              <a:t>18/09/2024</a:t>
            </a:fld>
            <a:endParaRPr lang="fr-FR"/>
          </a:p>
        </p:txBody>
      </p:sp>
      <p:sp>
        <p:nvSpPr>
          <p:cNvPr id="6" name="Espace réservé du pied de page 5">
            <a:extLst>
              <a:ext uri="{FF2B5EF4-FFF2-40B4-BE49-F238E27FC236}">
                <a16:creationId xmlns:a16="http://schemas.microsoft.com/office/drawing/2014/main" id="{59CFC788-ACCF-DD84-9423-1322FECC70D2}"/>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B560171A-E4A9-BE33-841F-2DD825CB01E6}"/>
              </a:ext>
            </a:extLst>
          </p:cNvPr>
          <p:cNvSpPr>
            <a:spLocks noGrp="1"/>
          </p:cNvSpPr>
          <p:nvPr>
            <p:ph type="sldNum" sz="quarter" idx="12"/>
          </p:nvPr>
        </p:nvSpPr>
        <p:spPr>
          <a:xfrm>
            <a:off x="8610600" y="6356350"/>
            <a:ext cx="2743200" cy="365125"/>
          </a:xfrm>
          <a:prstGeom prst="rect">
            <a:avLst/>
          </a:prstGeom>
        </p:spPr>
        <p:txBody>
          <a:bodyPr/>
          <a:lstStyle/>
          <a:p>
            <a:fld id="{95C5DE9B-25F0-4CAF-AC29-AEDED8C0E5DD}" type="slidenum">
              <a:rPr lang="fr-FR" smtClean="0"/>
              <a:t>‹N°›</a:t>
            </a:fld>
            <a:endParaRPr lang="fr-FR"/>
          </a:p>
        </p:txBody>
      </p:sp>
    </p:spTree>
    <p:extLst>
      <p:ext uri="{BB962C8B-B14F-4D97-AF65-F5344CB8AC3E}">
        <p14:creationId xmlns:p14="http://schemas.microsoft.com/office/powerpoint/2010/main" val="2313589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4D3021-3371-D1B8-70E8-78F58E4D6964}"/>
              </a:ext>
            </a:extLst>
          </p:cNvPr>
          <p:cNvSpPr>
            <a:spLocks noGrp="1"/>
          </p:cNvSpPr>
          <p:nvPr>
            <p:ph type="title"/>
          </p:nvPr>
        </p:nvSpPr>
        <p:spPr>
          <a:xfrm>
            <a:off x="839788" y="365125"/>
            <a:ext cx="10515600" cy="1325563"/>
          </a:xfrm>
          <a:prstGeom prst="rect">
            <a:avLst/>
          </a:prstGeom>
        </p:spPr>
        <p:txBody>
          <a:bodyPr/>
          <a:lstStyle/>
          <a:p>
            <a:r>
              <a:rPr lang="fr-FR"/>
              <a:t>Modifiez le style du titre</a:t>
            </a:r>
          </a:p>
        </p:txBody>
      </p:sp>
      <p:sp>
        <p:nvSpPr>
          <p:cNvPr id="3" name="Espace réservé du texte 2">
            <a:extLst>
              <a:ext uri="{FF2B5EF4-FFF2-40B4-BE49-F238E27FC236}">
                <a16:creationId xmlns:a16="http://schemas.microsoft.com/office/drawing/2014/main" id="{A5A5EBE6-7CD9-4F08-CBFB-621705FBC03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89A6108-CC11-11DB-2356-3C5A81CC0778}"/>
              </a:ext>
            </a:extLst>
          </p:cNvPr>
          <p:cNvSpPr>
            <a:spLocks noGrp="1"/>
          </p:cNvSpPr>
          <p:nvPr>
            <p:ph sz="half" idx="2"/>
          </p:nvPr>
        </p:nvSpPr>
        <p:spPr>
          <a:xfrm>
            <a:off x="839788" y="2505075"/>
            <a:ext cx="5157787"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4626291-5305-9C53-1541-857F4E7A2B5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C48EF7F-DE68-5009-4C36-5B2C850FB42C}"/>
              </a:ext>
            </a:extLst>
          </p:cNvPr>
          <p:cNvSpPr>
            <a:spLocks noGrp="1"/>
          </p:cNvSpPr>
          <p:nvPr>
            <p:ph sz="quarter" idx="4"/>
          </p:nvPr>
        </p:nvSpPr>
        <p:spPr>
          <a:xfrm>
            <a:off x="6172200" y="2505075"/>
            <a:ext cx="5183188"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52DCE88-9623-DDBF-54A6-7121E1E92D6F}"/>
              </a:ext>
            </a:extLst>
          </p:cNvPr>
          <p:cNvSpPr>
            <a:spLocks noGrp="1"/>
          </p:cNvSpPr>
          <p:nvPr>
            <p:ph type="dt" sz="half" idx="10"/>
          </p:nvPr>
        </p:nvSpPr>
        <p:spPr>
          <a:xfrm>
            <a:off x="838200" y="6356350"/>
            <a:ext cx="2743200" cy="365125"/>
          </a:xfrm>
          <a:prstGeom prst="rect">
            <a:avLst/>
          </a:prstGeom>
        </p:spPr>
        <p:txBody>
          <a:bodyPr/>
          <a:lstStyle/>
          <a:p>
            <a:fld id="{E6F9B597-4A9F-407F-BC1B-B239F3A48E12}" type="datetimeFigureOut">
              <a:rPr lang="fr-FR" smtClean="0"/>
              <a:t>18/09/2024</a:t>
            </a:fld>
            <a:endParaRPr lang="fr-FR"/>
          </a:p>
        </p:txBody>
      </p:sp>
      <p:sp>
        <p:nvSpPr>
          <p:cNvPr id="8" name="Espace réservé du pied de page 7">
            <a:extLst>
              <a:ext uri="{FF2B5EF4-FFF2-40B4-BE49-F238E27FC236}">
                <a16:creationId xmlns:a16="http://schemas.microsoft.com/office/drawing/2014/main" id="{BE8F5C4A-CC24-1A61-934D-34B720FF0681}"/>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9" name="Espace réservé du numéro de diapositive 8">
            <a:extLst>
              <a:ext uri="{FF2B5EF4-FFF2-40B4-BE49-F238E27FC236}">
                <a16:creationId xmlns:a16="http://schemas.microsoft.com/office/drawing/2014/main" id="{1CE52EE8-9BB1-3AAD-2737-670D2873E9D1}"/>
              </a:ext>
            </a:extLst>
          </p:cNvPr>
          <p:cNvSpPr>
            <a:spLocks noGrp="1"/>
          </p:cNvSpPr>
          <p:nvPr>
            <p:ph type="sldNum" sz="quarter" idx="12"/>
          </p:nvPr>
        </p:nvSpPr>
        <p:spPr>
          <a:xfrm>
            <a:off x="8610600" y="6356350"/>
            <a:ext cx="2743200" cy="365125"/>
          </a:xfrm>
          <a:prstGeom prst="rect">
            <a:avLst/>
          </a:prstGeom>
        </p:spPr>
        <p:txBody>
          <a:bodyPr/>
          <a:lstStyle/>
          <a:p>
            <a:fld id="{95C5DE9B-25F0-4CAF-AC29-AEDED8C0E5DD}" type="slidenum">
              <a:rPr lang="fr-FR" smtClean="0"/>
              <a:t>‹N°›</a:t>
            </a:fld>
            <a:endParaRPr lang="fr-FR"/>
          </a:p>
        </p:txBody>
      </p:sp>
    </p:spTree>
    <p:extLst>
      <p:ext uri="{BB962C8B-B14F-4D97-AF65-F5344CB8AC3E}">
        <p14:creationId xmlns:p14="http://schemas.microsoft.com/office/powerpoint/2010/main" val="2573588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129326-182E-1B65-2EFE-E0A05295BC01}"/>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e la date 2">
            <a:extLst>
              <a:ext uri="{FF2B5EF4-FFF2-40B4-BE49-F238E27FC236}">
                <a16:creationId xmlns:a16="http://schemas.microsoft.com/office/drawing/2014/main" id="{0E24A261-D06E-74DE-E0F5-404A796E136A}"/>
              </a:ext>
            </a:extLst>
          </p:cNvPr>
          <p:cNvSpPr>
            <a:spLocks noGrp="1"/>
          </p:cNvSpPr>
          <p:nvPr>
            <p:ph type="dt" sz="half" idx="10"/>
          </p:nvPr>
        </p:nvSpPr>
        <p:spPr>
          <a:xfrm>
            <a:off x="838200" y="6356350"/>
            <a:ext cx="2743200" cy="365125"/>
          </a:xfrm>
          <a:prstGeom prst="rect">
            <a:avLst/>
          </a:prstGeom>
        </p:spPr>
        <p:txBody>
          <a:bodyPr/>
          <a:lstStyle/>
          <a:p>
            <a:fld id="{E6F9B597-4A9F-407F-BC1B-B239F3A48E12}" type="datetimeFigureOut">
              <a:rPr lang="fr-FR" smtClean="0"/>
              <a:t>18/09/2024</a:t>
            </a:fld>
            <a:endParaRPr lang="fr-FR"/>
          </a:p>
        </p:txBody>
      </p:sp>
      <p:sp>
        <p:nvSpPr>
          <p:cNvPr id="4" name="Espace réservé du pied de page 3">
            <a:extLst>
              <a:ext uri="{FF2B5EF4-FFF2-40B4-BE49-F238E27FC236}">
                <a16:creationId xmlns:a16="http://schemas.microsoft.com/office/drawing/2014/main" id="{853CDC11-C144-16DE-1622-7B4024E56C47}"/>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5" name="Espace réservé du numéro de diapositive 4">
            <a:extLst>
              <a:ext uri="{FF2B5EF4-FFF2-40B4-BE49-F238E27FC236}">
                <a16:creationId xmlns:a16="http://schemas.microsoft.com/office/drawing/2014/main" id="{419B767A-8936-08C4-D0A5-075AF8AF8810}"/>
              </a:ext>
            </a:extLst>
          </p:cNvPr>
          <p:cNvSpPr>
            <a:spLocks noGrp="1"/>
          </p:cNvSpPr>
          <p:nvPr>
            <p:ph type="sldNum" sz="quarter" idx="12"/>
          </p:nvPr>
        </p:nvSpPr>
        <p:spPr>
          <a:xfrm>
            <a:off x="8610600" y="6356350"/>
            <a:ext cx="2743200" cy="365125"/>
          </a:xfrm>
          <a:prstGeom prst="rect">
            <a:avLst/>
          </a:prstGeom>
        </p:spPr>
        <p:txBody>
          <a:bodyPr/>
          <a:lstStyle/>
          <a:p>
            <a:fld id="{95C5DE9B-25F0-4CAF-AC29-AEDED8C0E5DD}" type="slidenum">
              <a:rPr lang="fr-FR" smtClean="0"/>
              <a:t>‹N°›</a:t>
            </a:fld>
            <a:endParaRPr lang="fr-FR"/>
          </a:p>
        </p:txBody>
      </p:sp>
    </p:spTree>
    <p:extLst>
      <p:ext uri="{BB962C8B-B14F-4D97-AF65-F5344CB8AC3E}">
        <p14:creationId xmlns:p14="http://schemas.microsoft.com/office/powerpoint/2010/main" val="1628841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52CF994-86A3-3F32-BE64-BCBF8B17ECAC}"/>
              </a:ext>
            </a:extLst>
          </p:cNvPr>
          <p:cNvSpPr>
            <a:spLocks noGrp="1"/>
          </p:cNvSpPr>
          <p:nvPr>
            <p:ph type="dt" sz="half" idx="10"/>
          </p:nvPr>
        </p:nvSpPr>
        <p:spPr>
          <a:xfrm>
            <a:off x="838200" y="6356350"/>
            <a:ext cx="2743200" cy="365125"/>
          </a:xfrm>
          <a:prstGeom prst="rect">
            <a:avLst/>
          </a:prstGeom>
        </p:spPr>
        <p:txBody>
          <a:bodyPr/>
          <a:lstStyle/>
          <a:p>
            <a:fld id="{E6F9B597-4A9F-407F-BC1B-B239F3A48E12}" type="datetimeFigureOut">
              <a:rPr lang="fr-FR" smtClean="0"/>
              <a:t>18/09/2024</a:t>
            </a:fld>
            <a:endParaRPr lang="fr-FR"/>
          </a:p>
        </p:txBody>
      </p:sp>
      <p:sp>
        <p:nvSpPr>
          <p:cNvPr id="3" name="Espace réservé du pied de page 2">
            <a:extLst>
              <a:ext uri="{FF2B5EF4-FFF2-40B4-BE49-F238E27FC236}">
                <a16:creationId xmlns:a16="http://schemas.microsoft.com/office/drawing/2014/main" id="{2E1F33CD-FCFC-1F14-EDAD-982DEFBABDAB}"/>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4" name="Espace réservé du numéro de diapositive 3">
            <a:extLst>
              <a:ext uri="{FF2B5EF4-FFF2-40B4-BE49-F238E27FC236}">
                <a16:creationId xmlns:a16="http://schemas.microsoft.com/office/drawing/2014/main" id="{50A713F6-D93A-01A6-C09D-BA80C4B846C2}"/>
              </a:ext>
            </a:extLst>
          </p:cNvPr>
          <p:cNvSpPr>
            <a:spLocks noGrp="1"/>
          </p:cNvSpPr>
          <p:nvPr>
            <p:ph type="sldNum" sz="quarter" idx="12"/>
          </p:nvPr>
        </p:nvSpPr>
        <p:spPr>
          <a:xfrm>
            <a:off x="8610600" y="6356350"/>
            <a:ext cx="2743200" cy="365125"/>
          </a:xfrm>
          <a:prstGeom prst="rect">
            <a:avLst/>
          </a:prstGeom>
        </p:spPr>
        <p:txBody>
          <a:bodyPr/>
          <a:lstStyle/>
          <a:p>
            <a:fld id="{95C5DE9B-25F0-4CAF-AC29-AEDED8C0E5DD}" type="slidenum">
              <a:rPr lang="fr-FR" smtClean="0"/>
              <a:t>‹N°›</a:t>
            </a:fld>
            <a:endParaRPr lang="fr-FR"/>
          </a:p>
        </p:txBody>
      </p:sp>
    </p:spTree>
    <p:extLst>
      <p:ext uri="{BB962C8B-B14F-4D97-AF65-F5344CB8AC3E}">
        <p14:creationId xmlns:p14="http://schemas.microsoft.com/office/powerpoint/2010/main" val="3665991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3728BC-2FA9-DD34-5079-DC1A9D0AADD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B7E39E8-B53D-BEA2-72CE-48BC6DE9330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952D2D2-4D38-67C0-FD73-19F2A5E7F4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276B7F1-15FF-C0F8-5525-6B6B628836A9}"/>
              </a:ext>
            </a:extLst>
          </p:cNvPr>
          <p:cNvSpPr>
            <a:spLocks noGrp="1"/>
          </p:cNvSpPr>
          <p:nvPr>
            <p:ph type="dt" sz="half" idx="10"/>
          </p:nvPr>
        </p:nvSpPr>
        <p:spPr>
          <a:xfrm>
            <a:off x="838200" y="6356350"/>
            <a:ext cx="2743200" cy="365125"/>
          </a:xfrm>
          <a:prstGeom prst="rect">
            <a:avLst/>
          </a:prstGeom>
        </p:spPr>
        <p:txBody>
          <a:bodyPr/>
          <a:lstStyle/>
          <a:p>
            <a:fld id="{E6F9B597-4A9F-407F-BC1B-B239F3A48E12}" type="datetimeFigureOut">
              <a:rPr lang="fr-FR" smtClean="0"/>
              <a:t>18/09/2024</a:t>
            </a:fld>
            <a:endParaRPr lang="fr-FR"/>
          </a:p>
        </p:txBody>
      </p:sp>
      <p:sp>
        <p:nvSpPr>
          <p:cNvPr id="6" name="Espace réservé du pied de page 5">
            <a:extLst>
              <a:ext uri="{FF2B5EF4-FFF2-40B4-BE49-F238E27FC236}">
                <a16:creationId xmlns:a16="http://schemas.microsoft.com/office/drawing/2014/main" id="{1A1DB354-9126-7D4A-85A0-A0836E352A00}"/>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3FD88F0F-0ABE-CFAB-3C98-E972C5151140}"/>
              </a:ext>
            </a:extLst>
          </p:cNvPr>
          <p:cNvSpPr>
            <a:spLocks noGrp="1"/>
          </p:cNvSpPr>
          <p:nvPr>
            <p:ph type="sldNum" sz="quarter" idx="12"/>
          </p:nvPr>
        </p:nvSpPr>
        <p:spPr>
          <a:xfrm>
            <a:off x="8610600" y="6356350"/>
            <a:ext cx="2743200" cy="365125"/>
          </a:xfrm>
          <a:prstGeom prst="rect">
            <a:avLst/>
          </a:prstGeom>
        </p:spPr>
        <p:txBody>
          <a:bodyPr/>
          <a:lstStyle/>
          <a:p>
            <a:fld id="{95C5DE9B-25F0-4CAF-AC29-AEDED8C0E5DD}" type="slidenum">
              <a:rPr lang="fr-FR" smtClean="0"/>
              <a:t>‹N°›</a:t>
            </a:fld>
            <a:endParaRPr lang="fr-FR"/>
          </a:p>
        </p:txBody>
      </p:sp>
    </p:spTree>
    <p:extLst>
      <p:ext uri="{BB962C8B-B14F-4D97-AF65-F5344CB8AC3E}">
        <p14:creationId xmlns:p14="http://schemas.microsoft.com/office/powerpoint/2010/main" val="1081074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95386E-0A74-A31C-A2A1-5E7BE16824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8E06A6D-41EF-256F-2CB7-911FDF96DE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61289D4-3482-1D0E-F9F3-C912F4A53A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86420FE-7671-95B8-8BBA-8D168B528376}"/>
              </a:ext>
            </a:extLst>
          </p:cNvPr>
          <p:cNvSpPr>
            <a:spLocks noGrp="1"/>
          </p:cNvSpPr>
          <p:nvPr>
            <p:ph type="dt" sz="half" idx="10"/>
          </p:nvPr>
        </p:nvSpPr>
        <p:spPr>
          <a:xfrm>
            <a:off x="838200" y="6356350"/>
            <a:ext cx="2743200" cy="365125"/>
          </a:xfrm>
          <a:prstGeom prst="rect">
            <a:avLst/>
          </a:prstGeom>
        </p:spPr>
        <p:txBody>
          <a:bodyPr/>
          <a:lstStyle/>
          <a:p>
            <a:fld id="{E6F9B597-4A9F-407F-BC1B-B239F3A48E12}" type="datetimeFigureOut">
              <a:rPr lang="fr-FR" smtClean="0"/>
              <a:t>18/09/2024</a:t>
            </a:fld>
            <a:endParaRPr lang="fr-FR"/>
          </a:p>
        </p:txBody>
      </p:sp>
      <p:sp>
        <p:nvSpPr>
          <p:cNvPr id="6" name="Espace réservé du pied de page 5">
            <a:extLst>
              <a:ext uri="{FF2B5EF4-FFF2-40B4-BE49-F238E27FC236}">
                <a16:creationId xmlns:a16="http://schemas.microsoft.com/office/drawing/2014/main" id="{BE6A6ED4-7C21-7697-B420-48A7F74C8E92}"/>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29A29B8B-0A24-2BF4-1F4D-A2683CCCC5BB}"/>
              </a:ext>
            </a:extLst>
          </p:cNvPr>
          <p:cNvSpPr>
            <a:spLocks noGrp="1"/>
          </p:cNvSpPr>
          <p:nvPr>
            <p:ph type="sldNum" sz="quarter" idx="12"/>
          </p:nvPr>
        </p:nvSpPr>
        <p:spPr>
          <a:xfrm>
            <a:off x="8610600" y="6356350"/>
            <a:ext cx="2743200" cy="365125"/>
          </a:xfrm>
          <a:prstGeom prst="rect">
            <a:avLst/>
          </a:prstGeom>
        </p:spPr>
        <p:txBody>
          <a:bodyPr/>
          <a:lstStyle/>
          <a:p>
            <a:fld id="{95C5DE9B-25F0-4CAF-AC29-AEDED8C0E5DD}" type="slidenum">
              <a:rPr lang="fr-FR" smtClean="0"/>
              <a:t>‹N°›</a:t>
            </a:fld>
            <a:endParaRPr lang="fr-FR"/>
          </a:p>
        </p:txBody>
      </p:sp>
    </p:spTree>
    <p:extLst>
      <p:ext uri="{BB962C8B-B14F-4D97-AF65-F5344CB8AC3E}">
        <p14:creationId xmlns:p14="http://schemas.microsoft.com/office/powerpoint/2010/main" val="913953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 8" descr="Une image contenant habits, personne, bâtiment, homme&#10;&#10;Description générée automatiquement">
            <a:extLst>
              <a:ext uri="{FF2B5EF4-FFF2-40B4-BE49-F238E27FC236}">
                <a16:creationId xmlns:a16="http://schemas.microsoft.com/office/drawing/2014/main" id="{575991E8-6009-722C-C786-10F3EBCBFB67}"/>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571" r="14905"/>
          <a:stretch/>
        </p:blipFill>
        <p:spPr>
          <a:xfrm>
            <a:off x="7611773" y="0"/>
            <a:ext cx="4580227" cy="6858000"/>
          </a:xfrm>
          <a:prstGeom prst="rect">
            <a:avLst/>
          </a:prstGeom>
        </p:spPr>
      </p:pic>
      <p:sp>
        <p:nvSpPr>
          <p:cNvPr id="7" name="Marcador de título 1">
            <a:extLst>
              <a:ext uri="{FF2B5EF4-FFF2-40B4-BE49-F238E27FC236}">
                <a16:creationId xmlns:a16="http://schemas.microsoft.com/office/drawing/2014/main" id="{14338030-78E4-97B3-28A9-EFDDA53C2995}"/>
              </a:ext>
            </a:extLst>
          </p:cNvPr>
          <p:cNvSpPr>
            <a:spLocks noGrp="1"/>
          </p:cNvSpPr>
          <p:nvPr>
            <p:ph type="title"/>
          </p:nvPr>
        </p:nvSpPr>
        <p:spPr>
          <a:xfrm>
            <a:off x="838200" y="1192440"/>
            <a:ext cx="6535057" cy="1652361"/>
          </a:xfrm>
          <a:prstGeom prst="rect">
            <a:avLst/>
          </a:prstGeom>
          <a:noFill/>
          <a:ln>
            <a:noFill/>
          </a:ln>
        </p:spPr>
        <p:txBody>
          <a:bodyPr spcFirstLastPara="1" vert="horz" wrap="square" lIns="91425" tIns="45700" rIns="91425" bIns="45700" rtlCol="0" anchor="t" anchorCtr="0">
            <a:noAutofit/>
          </a:bodyPr>
          <a:lstStyle/>
          <a:p>
            <a:pPr marL="0" lvl="0" indent="0">
              <a:lnSpc>
                <a:spcPct val="120000"/>
              </a:lnSpc>
              <a:spcBef>
                <a:spcPts val="0"/>
              </a:spcBef>
              <a:buClr>
                <a:srgbClr val="4F4F4F"/>
              </a:buClr>
              <a:buSzPts val="2000"/>
              <a:buFont typeface="Arial" panose="020B0604020202020204" pitchFamily="34" charset="0"/>
            </a:pPr>
            <a:r>
              <a:rPr lang="es-ES" dirty="0" err="1"/>
              <a:t>Titre</a:t>
            </a:r>
            <a:r>
              <a:rPr lang="es-ES" dirty="0"/>
              <a:t> 1</a:t>
            </a:r>
            <a:endParaRPr lang="es-PE" dirty="0"/>
          </a:p>
        </p:txBody>
      </p:sp>
      <p:sp>
        <p:nvSpPr>
          <p:cNvPr id="8" name="Marcador de texto 2">
            <a:extLst>
              <a:ext uri="{FF2B5EF4-FFF2-40B4-BE49-F238E27FC236}">
                <a16:creationId xmlns:a16="http://schemas.microsoft.com/office/drawing/2014/main" id="{21843795-D185-A896-4ABA-E6466A9A8C17}"/>
              </a:ext>
            </a:extLst>
          </p:cNvPr>
          <p:cNvSpPr>
            <a:spLocks noGrp="1"/>
          </p:cNvSpPr>
          <p:nvPr>
            <p:ph type="body" idx="1"/>
          </p:nvPr>
        </p:nvSpPr>
        <p:spPr>
          <a:xfrm>
            <a:off x="838200" y="2844801"/>
            <a:ext cx="6535057" cy="1652361"/>
          </a:xfrm>
          <a:prstGeom prst="rect">
            <a:avLst/>
          </a:prstGeom>
        </p:spPr>
        <p:txBody>
          <a:bodyPr vert="horz" lIns="91440" tIns="45720" rIns="91440" bIns="45720" rtlCol="0">
            <a:normAutofit/>
          </a:bodyPr>
          <a:lstStyle/>
          <a:p>
            <a:pPr lvl="0"/>
            <a:r>
              <a:rPr lang="fr-FR" dirty="0"/>
              <a:t>Titre 2</a:t>
            </a:r>
            <a:endParaRPr lang="es-PE" dirty="0"/>
          </a:p>
        </p:txBody>
      </p:sp>
      <p:grpSp>
        <p:nvGrpSpPr>
          <p:cNvPr id="11" name="Google Shape;810;p26">
            <a:extLst>
              <a:ext uri="{FF2B5EF4-FFF2-40B4-BE49-F238E27FC236}">
                <a16:creationId xmlns:a16="http://schemas.microsoft.com/office/drawing/2014/main" id="{D053CA5E-AC95-A9B0-D418-430A152AC1E3}"/>
              </a:ext>
            </a:extLst>
          </p:cNvPr>
          <p:cNvGrpSpPr/>
          <p:nvPr userDrawn="1"/>
        </p:nvGrpSpPr>
        <p:grpSpPr>
          <a:xfrm>
            <a:off x="306942" y="276978"/>
            <a:ext cx="1713662" cy="461798"/>
            <a:chOff x="318084" y="6375446"/>
            <a:chExt cx="837986" cy="225820"/>
          </a:xfrm>
        </p:grpSpPr>
        <p:grpSp>
          <p:nvGrpSpPr>
            <p:cNvPr id="12" name="Google Shape;811;p26">
              <a:extLst>
                <a:ext uri="{FF2B5EF4-FFF2-40B4-BE49-F238E27FC236}">
                  <a16:creationId xmlns:a16="http://schemas.microsoft.com/office/drawing/2014/main" id="{EDE17018-CCBE-CB61-CA20-8B7123F8D52F}"/>
                </a:ext>
              </a:extLst>
            </p:cNvPr>
            <p:cNvGrpSpPr/>
            <p:nvPr/>
          </p:nvGrpSpPr>
          <p:grpSpPr>
            <a:xfrm>
              <a:off x="318084" y="6375446"/>
              <a:ext cx="201198" cy="225820"/>
              <a:chOff x="318084" y="6375446"/>
              <a:chExt cx="201198" cy="225820"/>
            </a:xfrm>
          </p:grpSpPr>
          <p:sp>
            <p:nvSpPr>
              <p:cNvPr id="21" name="Google Shape;812;p26">
                <a:extLst>
                  <a:ext uri="{FF2B5EF4-FFF2-40B4-BE49-F238E27FC236}">
                    <a16:creationId xmlns:a16="http://schemas.microsoft.com/office/drawing/2014/main" id="{CCDE7289-C69F-B699-9EF4-283C9100BD6C}"/>
                  </a:ext>
                </a:extLst>
              </p:cNvPr>
              <p:cNvSpPr/>
              <p:nvPr/>
            </p:nvSpPr>
            <p:spPr>
              <a:xfrm>
                <a:off x="356309" y="6428139"/>
                <a:ext cx="124805" cy="114619"/>
              </a:xfrm>
              <a:custGeom>
                <a:avLst/>
                <a:gdLst/>
                <a:ahLst/>
                <a:cxnLst/>
                <a:rect l="l" t="t" r="r" b="b"/>
                <a:pathLst>
                  <a:path w="124805" h="114619" extrusionOk="0">
                    <a:moveTo>
                      <a:pt x="124805" y="62515"/>
                    </a:moveTo>
                    <a:lnTo>
                      <a:pt x="62403" y="0"/>
                    </a:lnTo>
                    <a:lnTo>
                      <a:pt x="0" y="62515"/>
                    </a:lnTo>
                    <a:lnTo>
                      <a:pt x="21827" y="62515"/>
                    </a:lnTo>
                    <a:lnTo>
                      <a:pt x="21827" y="114620"/>
                    </a:lnTo>
                    <a:lnTo>
                      <a:pt x="102922" y="114620"/>
                    </a:lnTo>
                    <a:lnTo>
                      <a:pt x="102922" y="6251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nvGrpSpPr>
              <p:cNvPr id="22" name="Google Shape;813;p26">
                <a:extLst>
                  <a:ext uri="{FF2B5EF4-FFF2-40B4-BE49-F238E27FC236}">
                    <a16:creationId xmlns:a16="http://schemas.microsoft.com/office/drawing/2014/main" id="{16361BB5-E06C-3C45-C0AF-B04EC366398D}"/>
                  </a:ext>
                </a:extLst>
              </p:cNvPr>
              <p:cNvGrpSpPr/>
              <p:nvPr/>
            </p:nvGrpSpPr>
            <p:grpSpPr>
              <a:xfrm>
                <a:off x="318084" y="6375446"/>
                <a:ext cx="195714" cy="167872"/>
                <a:chOff x="318084" y="6375446"/>
                <a:chExt cx="195714" cy="167872"/>
              </a:xfrm>
            </p:grpSpPr>
            <p:sp>
              <p:nvSpPr>
                <p:cNvPr id="24" name="Google Shape;814;p26">
                  <a:extLst>
                    <a:ext uri="{FF2B5EF4-FFF2-40B4-BE49-F238E27FC236}">
                      <a16:creationId xmlns:a16="http://schemas.microsoft.com/office/drawing/2014/main" id="{CAE940AE-C470-6A0A-F270-A2854265A20F}"/>
                    </a:ext>
                  </a:extLst>
                </p:cNvPr>
                <p:cNvSpPr/>
                <p:nvPr/>
              </p:nvSpPr>
              <p:spPr>
                <a:xfrm>
                  <a:off x="459231" y="6542759"/>
                  <a:ext cx="559" cy="559"/>
                </a:xfrm>
                <a:custGeom>
                  <a:avLst/>
                  <a:gdLst/>
                  <a:ahLst/>
                  <a:cxnLst/>
                  <a:rect l="l" t="t" r="r" b="b"/>
                  <a:pathLst>
                    <a:path w="559" h="559" extrusionOk="0">
                      <a:moveTo>
                        <a:pt x="0" y="0"/>
                      </a:moveTo>
                      <a:lnTo>
                        <a:pt x="0" y="0"/>
                      </a:lnTo>
                      <a:lnTo>
                        <a:pt x="0" y="0"/>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25" name="Google Shape;815;p26">
                  <a:extLst>
                    <a:ext uri="{FF2B5EF4-FFF2-40B4-BE49-F238E27FC236}">
                      <a16:creationId xmlns:a16="http://schemas.microsoft.com/office/drawing/2014/main" id="{089F179B-3F1F-FEF2-09B8-755E3FD42CA1}"/>
                    </a:ext>
                  </a:extLst>
                </p:cNvPr>
                <p:cNvSpPr/>
                <p:nvPr/>
              </p:nvSpPr>
              <p:spPr>
                <a:xfrm>
                  <a:off x="318084" y="6375446"/>
                  <a:ext cx="195714" cy="167368"/>
                </a:xfrm>
                <a:custGeom>
                  <a:avLst/>
                  <a:gdLst/>
                  <a:ahLst/>
                  <a:cxnLst/>
                  <a:rect l="l" t="t" r="r" b="b"/>
                  <a:pathLst>
                    <a:path w="195714" h="167368" extrusionOk="0">
                      <a:moveTo>
                        <a:pt x="60052" y="115207"/>
                      </a:moveTo>
                      <a:lnTo>
                        <a:pt x="38225" y="115207"/>
                      </a:lnTo>
                      <a:lnTo>
                        <a:pt x="100628" y="52693"/>
                      </a:lnTo>
                      <a:lnTo>
                        <a:pt x="100628" y="52693"/>
                      </a:lnTo>
                      <a:lnTo>
                        <a:pt x="100628" y="52693"/>
                      </a:lnTo>
                      <a:lnTo>
                        <a:pt x="100628" y="52693"/>
                      </a:lnTo>
                      <a:lnTo>
                        <a:pt x="100628" y="52693"/>
                      </a:lnTo>
                      <a:lnTo>
                        <a:pt x="195715" y="52693"/>
                      </a:lnTo>
                      <a:cubicBezTo>
                        <a:pt x="194484" y="51349"/>
                        <a:pt x="193141" y="50174"/>
                        <a:pt x="191741" y="49335"/>
                      </a:cubicBezTo>
                      <a:lnTo>
                        <a:pt x="110142" y="2267"/>
                      </a:lnTo>
                      <a:cubicBezTo>
                        <a:pt x="104881" y="-756"/>
                        <a:pt x="96318" y="-756"/>
                        <a:pt x="91058" y="2267"/>
                      </a:cubicBezTo>
                      <a:lnTo>
                        <a:pt x="9514" y="49335"/>
                      </a:lnTo>
                      <a:cubicBezTo>
                        <a:pt x="4253" y="52357"/>
                        <a:pt x="0" y="59800"/>
                        <a:pt x="0" y="65845"/>
                      </a:cubicBezTo>
                      <a:lnTo>
                        <a:pt x="0" y="160036"/>
                      </a:lnTo>
                      <a:cubicBezTo>
                        <a:pt x="0" y="162387"/>
                        <a:pt x="672" y="164962"/>
                        <a:pt x="1735" y="167368"/>
                      </a:cubicBezTo>
                      <a:lnTo>
                        <a:pt x="60052" y="167368"/>
                      </a:lnTo>
                      <a:lnTo>
                        <a:pt x="60052" y="115207"/>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sp>
            <p:nvSpPr>
              <p:cNvPr id="23" name="Google Shape;816;p26">
                <a:extLst>
                  <a:ext uri="{FF2B5EF4-FFF2-40B4-BE49-F238E27FC236}">
                    <a16:creationId xmlns:a16="http://schemas.microsoft.com/office/drawing/2014/main" id="{06A9F32A-BDD8-9896-27C6-DB8F8E3E848D}"/>
                  </a:ext>
                </a:extLst>
              </p:cNvPr>
              <p:cNvSpPr/>
              <p:nvPr/>
            </p:nvSpPr>
            <p:spPr>
              <a:xfrm>
                <a:off x="319930" y="6428134"/>
                <a:ext cx="199352" cy="173132"/>
              </a:xfrm>
              <a:custGeom>
                <a:avLst/>
                <a:gdLst/>
                <a:ahLst/>
                <a:cxnLst/>
                <a:rect l="l" t="t" r="r" b="b"/>
                <a:pathLst>
                  <a:path w="199352" h="173132" extrusionOk="0">
                    <a:moveTo>
                      <a:pt x="193812" y="0"/>
                    </a:moveTo>
                    <a:lnTo>
                      <a:pt x="98781" y="0"/>
                    </a:lnTo>
                    <a:lnTo>
                      <a:pt x="98781" y="0"/>
                    </a:lnTo>
                    <a:lnTo>
                      <a:pt x="161184" y="62515"/>
                    </a:lnTo>
                    <a:lnTo>
                      <a:pt x="139357" y="62515"/>
                    </a:lnTo>
                    <a:lnTo>
                      <a:pt x="139357" y="114620"/>
                    </a:lnTo>
                    <a:lnTo>
                      <a:pt x="0" y="114620"/>
                    </a:lnTo>
                    <a:cubicBezTo>
                      <a:pt x="1735" y="118425"/>
                      <a:pt x="4477" y="121951"/>
                      <a:pt x="7667" y="123798"/>
                    </a:cubicBezTo>
                    <a:lnTo>
                      <a:pt x="89211" y="170866"/>
                    </a:lnTo>
                    <a:cubicBezTo>
                      <a:pt x="94472" y="173888"/>
                      <a:pt x="103034" y="173888"/>
                      <a:pt x="108295" y="170866"/>
                    </a:cubicBezTo>
                    <a:lnTo>
                      <a:pt x="189838" y="123798"/>
                    </a:lnTo>
                    <a:cubicBezTo>
                      <a:pt x="195099" y="120776"/>
                      <a:pt x="199353" y="113332"/>
                      <a:pt x="199353" y="107288"/>
                    </a:cubicBezTo>
                    <a:lnTo>
                      <a:pt x="199353" y="13152"/>
                    </a:lnTo>
                    <a:cubicBezTo>
                      <a:pt x="199353" y="8731"/>
                      <a:pt x="197058" y="3638"/>
                      <a:pt x="193812" y="0"/>
                    </a:cubicBezTo>
                    <a:close/>
                  </a:path>
                </a:pathLst>
              </a:custGeom>
              <a:solidFill>
                <a:srgbClr val="DB605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grpSp>
          <p:nvGrpSpPr>
            <p:cNvPr id="13" name="Google Shape;817;p26">
              <a:extLst>
                <a:ext uri="{FF2B5EF4-FFF2-40B4-BE49-F238E27FC236}">
                  <a16:creationId xmlns:a16="http://schemas.microsoft.com/office/drawing/2014/main" id="{D56A6CE6-33A3-798C-EF87-0B02B6DE2EDA}"/>
                </a:ext>
              </a:extLst>
            </p:cNvPr>
            <p:cNvGrpSpPr/>
            <p:nvPr/>
          </p:nvGrpSpPr>
          <p:grpSpPr>
            <a:xfrm>
              <a:off x="546931" y="6402562"/>
              <a:ext cx="609139" cy="135831"/>
              <a:chOff x="546931" y="6402562"/>
              <a:chExt cx="609139" cy="135831"/>
            </a:xfrm>
          </p:grpSpPr>
          <p:sp>
            <p:nvSpPr>
              <p:cNvPr id="14" name="Google Shape;818;p26">
                <a:extLst>
                  <a:ext uri="{FF2B5EF4-FFF2-40B4-BE49-F238E27FC236}">
                    <a16:creationId xmlns:a16="http://schemas.microsoft.com/office/drawing/2014/main" id="{04CC6426-0FFD-7BBE-0542-777626B1F36D}"/>
                  </a:ext>
                </a:extLst>
              </p:cNvPr>
              <p:cNvSpPr/>
              <p:nvPr/>
            </p:nvSpPr>
            <p:spPr>
              <a:xfrm>
                <a:off x="546931" y="6435918"/>
                <a:ext cx="94471" cy="102474"/>
              </a:xfrm>
              <a:custGeom>
                <a:avLst/>
                <a:gdLst/>
                <a:ahLst/>
                <a:cxnLst/>
                <a:rect l="l" t="t" r="r" b="b"/>
                <a:pathLst>
                  <a:path w="94471" h="102474" extrusionOk="0">
                    <a:moveTo>
                      <a:pt x="40968" y="102475"/>
                    </a:moveTo>
                    <a:lnTo>
                      <a:pt x="0" y="0"/>
                    </a:lnTo>
                    <a:lnTo>
                      <a:pt x="19980" y="0"/>
                    </a:lnTo>
                    <a:lnTo>
                      <a:pt x="47348" y="68111"/>
                    </a:lnTo>
                    <a:lnTo>
                      <a:pt x="74491" y="0"/>
                    </a:lnTo>
                    <a:lnTo>
                      <a:pt x="94472" y="0"/>
                    </a:lnTo>
                    <a:lnTo>
                      <a:pt x="53504" y="102475"/>
                    </a:lnTo>
                    <a:lnTo>
                      <a:pt x="40968" y="102475"/>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5" name="Google Shape;819;p26">
                <a:extLst>
                  <a:ext uri="{FF2B5EF4-FFF2-40B4-BE49-F238E27FC236}">
                    <a16:creationId xmlns:a16="http://schemas.microsoft.com/office/drawing/2014/main" id="{10047722-41F6-1BEA-1F2B-245D5ABF265C}"/>
                  </a:ext>
                </a:extLst>
              </p:cNvPr>
              <p:cNvSpPr/>
              <p:nvPr/>
            </p:nvSpPr>
            <p:spPr>
              <a:xfrm>
                <a:off x="648230" y="6435918"/>
                <a:ext cx="85740" cy="102418"/>
              </a:xfrm>
              <a:custGeom>
                <a:avLst/>
                <a:gdLst/>
                <a:ahLst/>
                <a:cxnLst/>
                <a:rect l="l" t="t" r="r" b="b"/>
                <a:pathLst>
                  <a:path w="85740" h="102418" extrusionOk="0">
                    <a:moveTo>
                      <a:pt x="42870" y="0"/>
                    </a:moveTo>
                    <a:cubicBezTo>
                      <a:pt x="55855" y="0"/>
                      <a:pt x="66376" y="3470"/>
                      <a:pt x="73708" y="10074"/>
                    </a:cubicBezTo>
                    <a:cubicBezTo>
                      <a:pt x="81487" y="16846"/>
                      <a:pt x="85741" y="26752"/>
                      <a:pt x="85741" y="38785"/>
                    </a:cubicBezTo>
                    <a:lnTo>
                      <a:pt x="85741" y="102419"/>
                    </a:lnTo>
                    <a:lnTo>
                      <a:pt x="67104" y="102419"/>
                    </a:lnTo>
                    <a:lnTo>
                      <a:pt x="67104" y="97158"/>
                    </a:lnTo>
                    <a:cubicBezTo>
                      <a:pt x="60500" y="100628"/>
                      <a:pt x="52329" y="102419"/>
                      <a:pt x="42870" y="102419"/>
                    </a:cubicBezTo>
                    <a:lnTo>
                      <a:pt x="38617" y="102419"/>
                    </a:lnTo>
                    <a:cubicBezTo>
                      <a:pt x="27368" y="102419"/>
                      <a:pt x="18245" y="100068"/>
                      <a:pt x="11641" y="95255"/>
                    </a:cubicBezTo>
                    <a:cubicBezTo>
                      <a:pt x="7779" y="92513"/>
                      <a:pt x="4869" y="89267"/>
                      <a:pt x="2910" y="85181"/>
                    </a:cubicBezTo>
                    <a:cubicBezTo>
                      <a:pt x="951" y="81319"/>
                      <a:pt x="0" y="77010"/>
                      <a:pt x="0" y="72197"/>
                    </a:cubicBezTo>
                    <a:cubicBezTo>
                      <a:pt x="0" y="67552"/>
                      <a:pt x="951" y="63074"/>
                      <a:pt x="2910" y="59213"/>
                    </a:cubicBezTo>
                    <a:cubicBezTo>
                      <a:pt x="4869" y="55127"/>
                      <a:pt x="7779" y="51825"/>
                      <a:pt x="11641" y="49139"/>
                    </a:cubicBezTo>
                    <a:cubicBezTo>
                      <a:pt x="18245" y="44493"/>
                      <a:pt x="27368" y="41975"/>
                      <a:pt x="38617" y="41975"/>
                    </a:cubicBezTo>
                    <a:lnTo>
                      <a:pt x="67160" y="41975"/>
                    </a:lnTo>
                    <a:lnTo>
                      <a:pt x="67160" y="38897"/>
                    </a:lnTo>
                    <a:cubicBezTo>
                      <a:pt x="67160" y="32293"/>
                      <a:pt x="65201" y="27256"/>
                      <a:pt x="61507" y="24178"/>
                    </a:cubicBezTo>
                    <a:cubicBezTo>
                      <a:pt x="57646" y="20708"/>
                      <a:pt x="51209" y="18749"/>
                      <a:pt x="42870" y="18749"/>
                    </a:cubicBezTo>
                    <a:lnTo>
                      <a:pt x="42702" y="18749"/>
                    </a:lnTo>
                    <a:cubicBezTo>
                      <a:pt x="20372" y="18749"/>
                      <a:pt x="19029" y="31565"/>
                      <a:pt x="18637" y="35651"/>
                    </a:cubicBezTo>
                    <a:lnTo>
                      <a:pt x="224" y="33692"/>
                    </a:lnTo>
                    <a:cubicBezTo>
                      <a:pt x="1175" y="23002"/>
                      <a:pt x="5876" y="14495"/>
                      <a:pt x="13600" y="8675"/>
                    </a:cubicBezTo>
                    <a:cubicBezTo>
                      <a:pt x="20987" y="3022"/>
                      <a:pt x="30670" y="112"/>
                      <a:pt x="42702" y="112"/>
                    </a:cubicBezTo>
                    <a:lnTo>
                      <a:pt x="42870" y="112"/>
                    </a:lnTo>
                    <a:close/>
                    <a:moveTo>
                      <a:pt x="38617" y="60556"/>
                    </a:moveTo>
                    <a:cubicBezTo>
                      <a:pt x="33580" y="60556"/>
                      <a:pt x="26584" y="61339"/>
                      <a:pt x="22331" y="64250"/>
                    </a:cubicBezTo>
                    <a:cubicBezTo>
                      <a:pt x="20764" y="65593"/>
                      <a:pt x="18637" y="67552"/>
                      <a:pt x="18637" y="72197"/>
                    </a:cubicBezTo>
                    <a:cubicBezTo>
                      <a:pt x="18637" y="76842"/>
                      <a:pt x="20764" y="78969"/>
                      <a:pt x="22331" y="80144"/>
                    </a:cubicBezTo>
                    <a:cubicBezTo>
                      <a:pt x="24849" y="81879"/>
                      <a:pt x="29494" y="83838"/>
                      <a:pt x="38617" y="83838"/>
                    </a:cubicBezTo>
                    <a:lnTo>
                      <a:pt x="42870" y="83838"/>
                    </a:lnTo>
                    <a:cubicBezTo>
                      <a:pt x="51209" y="83838"/>
                      <a:pt x="57590" y="82103"/>
                      <a:pt x="61507" y="78577"/>
                    </a:cubicBezTo>
                    <a:cubicBezTo>
                      <a:pt x="65201" y="75275"/>
                      <a:pt x="67160" y="70406"/>
                      <a:pt x="67160" y="63858"/>
                    </a:cubicBezTo>
                    <a:lnTo>
                      <a:pt x="67160" y="60556"/>
                    </a:lnTo>
                    <a:lnTo>
                      <a:pt x="38617" y="60556"/>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6" name="Google Shape;820;p26">
                <a:extLst>
                  <a:ext uri="{FF2B5EF4-FFF2-40B4-BE49-F238E27FC236}">
                    <a16:creationId xmlns:a16="http://schemas.microsoft.com/office/drawing/2014/main" id="{221A8925-2408-9061-64FF-84DA2A63DB05}"/>
                  </a:ext>
                </a:extLst>
              </p:cNvPr>
              <p:cNvSpPr/>
              <p:nvPr/>
            </p:nvSpPr>
            <p:spPr>
              <a:xfrm>
                <a:off x="754399" y="6402562"/>
                <a:ext cx="30221" cy="135830"/>
              </a:xfrm>
              <a:custGeom>
                <a:avLst/>
                <a:gdLst/>
                <a:ahLst/>
                <a:cxnLst/>
                <a:rect l="l" t="t" r="r" b="b"/>
                <a:pathLst>
                  <a:path w="30221" h="135830" extrusionOk="0">
                    <a:moveTo>
                      <a:pt x="18581" y="97214"/>
                    </a:moveTo>
                    <a:cubicBezTo>
                      <a:pt x="18581" y="102251"/>
                      <a:pt x="19141" y="109247"/>
                      <a:pt x="22275" y="113500"/>
                    </a:cubicBezTo>
                    <a:cubicBezTo>
                      <a:pt x="23450" y="115235"/>
                      <a:pt x="25577" y="117194"/>
                      <a:pt x="30222" y="117194"/>
                    </a:cubicBezTo>
                    <a:lnTo>
                      <a:pt x="30222" y="135831"/>
                    </a:lnTo>
                    <a:cubicBezTo>
                      <a:pt x="25353" y="135831"/>
                      <a:pt x="21099" y="134879"/>
                      <a:pt x="17238" y="132921"/>
                    </a:cubicBezTo>
                    <a:cubicBezTo>
                      <a:pt x="13152" y="130962"/>
                      <a:pt x="9850" y="128052"/>
                      <a:pt x="7164" y="124358"/>
                    </a:cubicBezTo>
                    <a:cubicBezTo>
                      <a:pt x="2295" y="117586"/>
                      <a:pt x="0" y="108463"/>
                      <a:pt x="0" y="97214"/>
                    </a:cubicBezTo>
                    <a:lnTo>
                      <a:pt x="0" y="0"/>
                    </a:lnTo>
                    <a:lnTo>
                      <a:pt x="18637" y="0"/>
                    </a:lnTo>
                    <a:lnTo>
                      <a:pt x="18637" y="97214"/>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7" name="Google Shape;821;p26">
                <a:extLst>
                  <a:ext uri="{FF2B5EF4-FFF2-40B4-BE49-F238E27FC236}">
                    <a16:creationId xmlns:a16="http://schemas.microsoft.com/office/drawing/2014/main" id="{2084F853-F189-07C1-D4CF-3F51AAD4CEA8}"/>
                  </a:ext>
                </a:extLst>
              </p:cNvPr>
              <p:cNvSpPr/>
              <p:nvPr/>
            </p:nvSpPr>
            <p:spPr>
              <a:xfrm>
                <a:off x="795366" y="6435974"/>
                <a:ext cx="85516" cy="102419"/>
              </a:xfrm>
              <a:custGeom>
                <a:avLst/>
                <a:gdLst/>
                <a:ahLst/>
                <a:cxnLst/>
                <a:rect l="l" t="t" r="r" b="b"/>
                <a:pathLst>
                  <a:path w="85516" h="102419" extrusionOk="0">
                    <a:moveTo>
                      <a:pt x="73708" y="10075"/>
                    </a:moveTo>
                    <a:cubicBezTo>
                      <a:pt x="81487" y="16847"/>
                      <a:pt x="85517" y="26753"/>
                      <a:pt x="85517" y="38786"/>
                    </a:cubicBezTo>
                    <a:lnTo>
                      <a:pt x="85517" y="63803"/>
                    </a:lnTo>
                    <a:cubicBezTo>
                      <a:pt x="85517" y="75835"/>
                      <a:pt x="81431" y="85741"/>
                      <a:pt x="73708" y="92513"/>
                    </a:cubicBezTo>
                    <a:cubicBezTo>
                      <a:pt x="66152" y="99117"/>
                      <a:pt x="55855" y="102420"/>
                      <a:pt x="42870" y="102420"/>
                    </a:cubicBezTo>
                    <a:cubicBezTo>
                      <a:pt x="29662" y="102420"/>
                      <a:pt x="19364" y="99117"/>
                      <a:pt x="11809" y="92513"/>
                    </a:cubicBezTo>
                    <a:cubicBezTo>
                      <a:pt x="4030" y="85741"/>
                      <a:pt x="0" y="75835"/>
                      <a:pt x="0" y="63803"/>
                    </a:cubicBezTo>
                    <a:lnTo>
                      <a:pt x="0" y="38786"/>
                    </a:lnTo>
                    <a:cubicBezTo>
                      <a:pt x="0" y="26753"/>
                      <a:pt x="4086" y="16847"/>
                      <a:pt x="11809" y="10075"/>
                    </a:cubicBezTo>
                    <a:cubicBezTo>
                      <a:pt x="19364" y="3471"/>
                      <a:pt x="29662" y="1"/>
                      <a:pt x="42870" y="1"/>
                    </a:cubicBezTo>
                    <a:cubicBezTo>
                      <a:pt x="55855" y="-55"/>
                      <a:pt x="66096" y="3471"/>
                      <a:pt x="73708" y="10075"/>
                    </a:cubicBezTo>
                    <a:close/>
                    <a:moveTo>
                      <a:pt x="24010" y="24010"/>
                    </a:moveTo>
                    <a:cubicBezTo>
                      <a:pt x="20540" y="27088"/>
                      <a:pt x="18581" y="32181"/>
                      <a:pt x="18581" y="38730"/>
                    </a:cubicBezTo>
                    <a:lnTo>
                      <a:pt x="18581" y="63747"/>
                    </a:lnTo>
                    <a:cubicBezTo>
                      <a:pt x="18581" y="70351"/>
                      <a:pt x="20540" y="75220"/>
                      <a:pt x="24010" y="78466"/>
                    </a:cubicBezTo>
                    <a:cubicBezTo>
                      <a:pt x="28095" y="81936"/>
                      <a:pt x="34475" y="83727"/>
                      <a:pt x="42814" y="83727"/>
                    </a:cubicBezTo>
                    <a:cubicBezTo>
                      <a:pt x="50986" y="83727"/>
                      <a:pt x="57366" y="81992"/>
                      <a:pt x="61451" y="78466"/>
                    </a:cubicBezTo>
                    <a:cubicBezTo>
                      <a:pt x="65145" y="75164"/>
                      <a:pt x="66880" y="70295"/>
                      <a:pt x="66880" y="63747"/>
                    </a:cubicBezTo>
                    <a:lnTo>
                      <a:pt x="66880" y="38730"/>
                    </a:lnTo>
                    <a:cubicBezTo>
                      <a:pt x="66880" y="32125"/>
                      <a:pt x="65145" y="27088"/>
                      <a:pt x="61451" y="24010"/>
                    </a:cubicBezTo>
                    <a:cubicBezTo>
                      <a:pt x="57366" y="20540"/>
                      <a:pt x="50986" y="18582"/>
                      <a:pt x="42814" y="18582"/>
                    </a:cubicBezTo>
                    <a:cubicBezTo>
                      <a:pt x="34475" y="18582"/>
                      <a:pt x="28095" y="20540"/>
                      <a:pt x="24010" y="24010"/>
                    </a:cubicBez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8" name="Google Shape;822;p26">
                <a:extLst>
                  <a:ext uri="{FF2B5EF4-FFF2-40B4-BE49-F238E27FC236}">
                    <a16:creationId xmlns:a16="http://schemas.microsoft.com/office/drawing/2014/main" id="{02F0AC0B-81E8-472B-92A4-361FE8F78337}"/>
                  </a:ext>
                </a:extLst>
              </p:cNvPr>
              <p:cNvSpPr/>
              <p:nvPr/>
            </p:nvSpPr>
            <p:spPr>
              <a:xfrm>
                <a:off x="901255" y="6402562"/>
                <a:ext cx="85516" cy="135774"/>
              </a:xfrm>
              <a:custGeom>
                <a:avLst/>
                <a:gdLst/>
                <a:ahLst/>
                <a:cxnLst/>
                <a:rect l="l" t="t" r="r" b="b"/>
                <a:pathLst>
                  <a:path w="85516" h="135774" extrusionOk="0">
                    <a:moveTo>
                      <a:pt x="18637" y="38785"/>
                    </a:moveTo>
                    <a:cubicBezTo>
                      <a:pt x="25241" y="35315"/>
                      <a:pt x="33356" y="33356"/>
                      <a:pt x="42870" y="33356"/>
                    </a:cubicBezTo>
                    <a:cubicBezTo>
                      <a:pt x="55855" y="33356"/>
                      <a:pt x="66152" y="36826"/>
                      <a:pt x="73708" y="43430"/>
                    </a:cubicBezTo>
                    <a:cubicBezTo>
                      <a:pt x="81487" y="50202"/>
                      <a:pt x="85517" y="60108"/>
                      <a:pt x="85517" y="72141"/>
                    </a:cubicBezTo>
                    <a:lnTo>
                      <a:pt x="85517" y="97158"/>
                    </a:lnTo>
                    <a:cubicBezTo>
                      <a:pt x="85517" y="109191"/>
                      <a:pt x="81431" y="119097"/>
                      <a:pt x="73708" y="125869"/>
                    </a:cubicBezTo>
                    <a:cubicBezTo>
                      <a:pt x="66152" y="132473"/>
                      <a:pt x="55855" y="135775"/>
                      <a:pt x="42870" y="135775"/>
                    </a:cubicBezTo>
                    <a:cubicBezTo>
                      <a:pt x="33356" y="135775"/>
                      <a:pt x="25185" y="134040"/>
                      <a:pt x="18637" y="130514"/>
                    </a:cubicBezTo>
                    <a:lnTo>
                      <a:pt x="18637" y="135775"/>
                    </a:lnTo>
                    <a:lnTo>
                      <a:pt x="0" y="135775"/>
                    </a:lnTo>
                    <a:lnTo>
                      <a:pt x="0" y="0"/>
                    </a:lnTo>
                    <a:lnTo>
                      <a:pt x="18637" y="0"/>
                    </a:lnTo>
                    <a:lnTo>
                      <a:pt x="18637" y="38785"/>
                    </a:lnTo>
                    <a:close/>
                    <a:moveTo>
                      <a:pt x="24066" y="57422"/>
                    </a:moveTo>
                    <a:cubicBezTo>
                      <a:pt x="20596" y="60500"/>
                      <a:pt x="18637" y="65593"/>
                      <a:pt x="18637" y="72141"/>
                    </a:cubicBezTo>
                    <a:lnTo>
                      <a:pt x="18637" y="97158"/>
                    </a:lnTo>
                    <a:cubicBezTo>
                      <a:pt x="18637" y="103762"/>
                      <a:pt x="20596" y="108631"/>
                      <a:pt x="24066" y="111877"/>
                    </a:cubicBezTo>
                    <a:cubicBezTo>
                      <a:pt x="28151" y="115347"/>
                      <a:pt x="34531" y="117138"/>
                      <a:pt x="42870" y="117138"/>
                    </a:cubicBezTo>
                    <a:cubicBezTo>
                      <a:pt x="51041" y="117138"/>
                      <a:pt x="57422" y="115403"/>
                      <a:pt x="61507" y="111877"/>
                    </a:cubicBezTo>
                    <a:cubicBezTo>
                      <a:pt x="65201" y="108575"/>
                      <a:pt x="66936" y="103706"/>
                      <a:pt x="66936" y="97158"/>
                    </a:cubicBezTo>
                    <a:lnTo>
                      <a:pt x="66936" y="72141"/>
                    </a:lnTo>
                    <a:cubicBezTo>
                      <a:pt x="66936" y="65537"/>
                      <a:pt x="65201" y="60500"/>
                      <a:pt x="61507" y="57422"/>
                    </a:cubicBezTo>
                    <a:cubicBezTo>
                      <a:pt x="57422" y="53952"/>
                      <a:pt x="51041" y="51993"/>
                      <a:pt x="42870" y="51993"/>
                    </a:cubicBezTo>
                    <a:cubicBezTo>
                      <a:pt x="34531" y="51993"/>
                      <a:pt x="28151" y="53952"/>
                      <a:pt x="24066" y="57422"/>
                    </a:cubicBez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9" name="Google Shape;823;p26">
                <a:extLst>
                  <a:ext uri="{FF2B5EF4-FFF2-40B4-BE49-F238E27FC236}">
                    <a16:creationId xmlns:a16="http://schemas.microsoft.com/office/drawing/2014/main" id="{965C0F1C-4D95-EC54-7051-72D8B27E6633}"/>
                  </a:ext>
                </a:extLst>
              </p:cNvPr>
              <p:cNvSpPr/>
              <p:nvPr/>
            </p:nvSpPr>
            <p:spPr>
              <a:xfrm>
                <a:off x="1001435" y="6435918"/>
                <a:ext cx="85740" cy="102418"/>
              </a:xfrm>
              <a:custGeom>
                <a:avLst/>
                <a:gdLst/>
                <a:ahLst/>
                <a:cxnLst/>
                <a:rect l="l" t="t" r="r" b="b"/>
                <a:pathLst>
                  <a:path w="85740" h="102418" extrusionOk="0">
                    <a:moveTo>
                      <a:pt x="42870" y="0"/>
                    </a:moveTo>
                    <a:cubicBezTo>
                      <a:pt x="55855" y="0"/>
                      <a:pt x="66376" y="3470"/>
                      <a:pt x="73708" y="10074"/>
                    </a:cubicBezTo>
                    <a:cubicBezTo>
                      <a:pt x="81487" y="16846"/>
                      <a:pt x="85741" y="26752"/>
                      <a:pt x="85741" y="38785"/>
                    </a:cubicBezTo>
                    <a:lnTo>
                      <a:pt x="85741" y="102419"/>
                    </a:lnTo>
                    <a:lnTo>
                      <a:pt x="67104" y="102419"/>
                    </a:lnTo>
                    <a:lnTo>
                      <a:pt x="67104" y="97158"/>
                    </a:lnTo>
                    <a:cubicBezTo>
                      <a:pt x="60500" y="100628"/>
                      <a:pt x="52329" y="102419"/>
                      <a:pt x="42870" y="102419"/>
                    </a:cubicBezTo>
                    <a:lnTo>
                      <a:pt x="38617" y="102419"/>
                    </a:lnTo>
                    <a:cubicBezTo>
                      <a:pt x="27368" y="102419"/>
                      <a:pt x="18245" y="100068"/>
                      <a:pt x="11641" y="95255"/>
                    </a:cubicBezTo>
                    <a:cubicBezTo>
                      <a:pt x="7779" y="92513"/>
                      <a:pt x="4869" y="89267"/>
                      <a:pt x="2910" y="85181"/>
                    </a:cubicBezTo>
                    <a:cubicBezTo>
                      <a:pt x="951" y="81319"/>
                      <a:pt x="0" y="77010"/>
                      <a:pt x="0" y="72197"/>
                    </a:cubicBezTo>
                    <a:cubicBezTo>
                      <a:pt x="0" y="67552"/>
                      <a:pt x="951" y="63074"/>
                      <a:pt x="2910" y="59213"/>
                    </a:cubicBezTo>
                    <a:cubicBezTo>
                      <a:pt x="4869" y="55127"/>
                      <a:pt x="7779" y="51825"/>
                      <a:pt x="11641" y="49139"/>
                    </a:cubicBezTo>
                    <a:cubicBezTo>
                      <a:pt x="18245" y="44493"/>
                      <a:pt x="27368" y="41975"/>
                      <a:pt x="38617" y="41975"/>
                    </a:cubicBezTo>
                    <a:lnTo>
                      <a:pt x="67160" y="41975"/>
                    </a:lnTo>
                    <a:lnTo>
                      <a:pt x="67160" y="38897"/>
                    </a:lnTo>
                    <a:cubicBezTo>
                      <a:pt x="67160" y="32293"/>
                      <a:pt x="65201" y="27256"/>
                      <a:pt x="61507" y="24178"/>
                    </a:cubicBezTo>
                    <a:cubicBezTo>
                      <a:pt x="57646" y="20708"/>
                      <a:pt x="51209" y="18749"/>
                      <a:pt x="42870" y="18749"/>
                    </a:cubicBezTo>
                    <a:lnTo>
                      <a:pt x="42702" y="18749"/>
                    </a:lnTo>
                    <a:cubicBezTo>
                      <a:pt x="20372" y="18749"/>
                      <a:pt x="19029" y="31565"/>
                      <a:pt x="18637" y="35651"/>
                    </a:cubicBezTo>
                    <a:lnTo>
                      <a:pt x="224" y="33692"/>
                    </a:lnTo>
                    <a:cubicBezTo>
                      <a:pt x="1175" y="23002"/>
                      <a:pt x="5876" y="14495"/>
                      <a:pt x="13600" y="8675"/>
                    </a:cubicBezTo>
                    <a:cubicBezTo>
                      <a:pt x="20987" y="3022"/>
                      <a:pt x="30670" y="112"/>
                      <a:pt x="42702" y="112"/>
                    </a:cubicBezTo>
                    <a:lnTo>
                      <a:pt x="42870" y="112"/>
                    </a:lnTo>
                    <a:close/>
                    <a:moveTo>
                      <a:pt x="38561" y="60556"/>
                    </a:moveTo>
                    <a:cubicBezTo>
                      <a:pt x="33524" y="60556"/>
                      <a:pt x="26528" y="61339"/>
                      <a:pt x="22275" y="64250"/>
                    </a:cubicBezTo>
                    <a:cubicBezTo>
                      <a:pt x="20708" y="65593"/>
                      <a:pt x="18581" y="67552"/>
                      <a:pt x="18581" y="72197"/>
                    </a:cubicBezTo>
                    <a:cubicBezTo>
                      <a:pt x="18581" y="76842"/>
                      <a:pt x="20708" y="78969"/>
                      <a:pt x="22275" y="80144"/>
                    </a:cubicBezTo>
                    <a:cubicBezTo>
                      <a:pt x="24793" y="81879"/>
                      <a:pt x="29438" y="83838"/>
                      <a:pt x="38561" y="83838"/>
                    </a:cubicBezTo>
                    <a:lnTo>
                      <a:pt x="42814" y="83838"/>
                    </a:lnTo>
                    <a:cubicBezTo>
                      <a:pt x="51153" y="83838"/>
                      <a:pt x="57534" y="82103"/>
                      <a:pt x="61451" y="78577"/>
                    </a:cubicBezTo>
                    <a:cubicBezTo>
                      <a:pt x="65145" y="75275"/>
                      <a:pt x="67104" y="70406"/>
                      <a:pt x="67104" y="63858"/>
                    </a:cubicBezTo>
                    <a:lnTo>
                      <a:pt x="67104" y="60556"/>
                    </a:lnTo>
                    <a:lnTo>
                      <a:pt x="38561" y="60556"/>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20" name="Google Shape;824;p26">
                <a:extLst>
                  <a:ext uri="{FF2B5EF4-FFF2-40B4-BE49-F238E27FC236}">
                    <a16:creationId xmlns:a16="http://schemas.microsoft.com/office/drawing/2014/main" id="{CC4D58B5-CD66-77D0-9B8A-7BB21F779D2A}"/>
                  </a:ext>
                </a:extLst>
              </p:cNvPr>
              <p:cNvSpPr/>
              <p:nvPr/>
            </p:nvSpPr>
            <p:spPr>
              <a:xfrm>
                <a:off x="1101783" y="6402562"/>
                <a:ext cx="54287" cy="135830"/>
              </a:xfrm>
              <a:custGeom>
                <a:avLst/>
                <a:gdLst/>
                <a:ahLst/>
                <a:cxnLst/>
                <a:rect l="l" t="t" r="r" b="b"/>
                <a:pathLst>
                  <a:path w="54287" h="135830" extrusionOk="0">
                    <a:moveTo>
                      <a:pt x="54288" y="33356"/>
                    </a:moveTo>
                    <a:lnTo>
                      <a:pt x="54288" y="51993"/>
                    </a:lnTo>
                    <a:lnTo>
                      <a:pt x="30222" y="51993"/>
                    </a:lnTo>
                    <a:lnTo>
                      <a:pt x="30222" y="97214"/>
                    </a:lnTo>
                    <a:cubicBezTo>
                      <a:pt x="30222" y="103818"/>
                      <a:pt x="31957" y="108687"/>
                      <a:pt x="35651" y="111933"/>
                    </a:cubicBezTo>
                    <a:cubicBezTo>
                      <a:pt x="39736" y="115403"/>
                      <a:pt x="46116" y="117194"/>
                      <a:pt x="54288" y="117194"/>
                    </a:cubicBezTo>
                    <a:lnTo>
                      <a:pt x="54288" y="135831"/>
                    </a:lnTo>
                    <a:cubicBezTo>
                      <a:pt x="41303" y="135831"/>
                      <a:pt x="31005" y="132529"/>
                      <a:pt x="23450" y="125925"/>
                    </a:cubicBezTo>
                    <a:cubicBezTo>
                      <a:pt x="15671" y="119153"/>
                      <a:pt x="11641" y="109247"/>
                      <a:pt x="11641" y="97214"/>
                    </a:cubicBezTo>
                    <a:lnTo>
                      <a:pt x="11641" y="51993"/>
                    </a:lnTo>
                    <a:lnTo>
                      <a:pt x="0" y="51993"/>
                    </a:lnTo>
                    <a:lnTo>
                      <a:pt x="0" y="33356"/>
                    </a:lnTo>
                    <a:lnTo>
                      <a:pt x="11641" y="33356"/>
                    </a:lnTo>
                    <a:lnTo>
                      <a:pt x="11641" y="0"/>
                    </a:lnTo>
                    <a:lnTo>
                      <a:pt x="30278" y="0"/>
                    </a:lnTo>
                    <a:lnTo>
                      <a:pt x="30278" y="33356"/>
                    </a:lnTo>
                    <a:lnTo>
                      <a:pt x="54288" y="33356"/>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grpSp>
      <p:pic>
        <p:nvPicPr>
          <p:cNvPr id="2" name="Picture 2" descr="J:\01 - Fonctionnement\07 - Communication externe\2019 - Logo, picto, charte\Charte graphique 2020\LOGO\Logo Officiel (Horizontale)\Logo_Rudologia_Horizontale.jpg">
            <a:extLst>
              <a:ext uri="{FF2B5EF4-FFF2-40B4-BE49-F238E27FC236}">
                <a16:creationId xmlns:a16="http://schemas.microsoft.com/office/drawing/2014/main" id="{63020351-CC05-B8D4-577A-17560F71B97A}"/>
              </a:ext>
            </a:extLst>
          </p:cNvPr>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347338" y="150503"/>
            <a:ext cx="2065268" cy="594925"/>
          </a:xfrm>
          <a:prstGeom prst="rect">
            <a:avLst/>
          </a:prstGeom>
          <a:noFill/>
        </p:spPr>
      </p:pic>
    </p:spTree>
    <p:extLst>
      <p:ext uri="{BB962C8B-B14F-4D97-AF65-F5344CB8AC3E}">
        <p14:creationId xmlns:p14="http://schemas.microsoft.com/office/powerpoint/2010/main" val="1160578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4F4F4F"/>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88D7E57-35D8-34C9-CE44-2E85C422BDDF}"/>
              </a:ext>
            </a:extLst>
          </p:cNvPr>
          <p:cNvSpPr>
            <a:spLocks noGrp="1"/>
          </p:cNvSpPr>
          <p:nvPr>
            <p:ph type="body" idx="1"/>
          </p:nvPr>
        </p:nvSpPr>
        <p:spPr>
          <a:xfrm>
            <a:off x="311971" y="997659"/>
            <a:ext cx="11564469" cy="5337264"/>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Marcador de título 1">
            <a:extLst>
              <a:ext uri="{FF2B5EF4-FFF2-40B4-BE49-F238E27FC236}">
                <a16:creationId xmlns:a16="http://schemas.microsoft.com/office/drawing/2014/main" id="{894B492C-E357-44E1-1892-7A19D322EFBD}"/>
              </a:ext>
            </a:extLst>
          </p:cNvPr>
          <p:cNvSpPr>
            <a:spLocks noGrp="1"/>
          </p:cNvSpPr>
          <p:nvPr>
            <p:ph type="title"/>
          </p:nvPr>
        </p:nvSpPr>
        <p:spPr>
          <a:xfrm>
            <a:off x="311972" y="183300"/>
            <a:ext cx="11564470" cy="560855"/>
          </a:xfrm>
          <a:prstGeom prst="rect">
            <a:avLst/>
          </a:prstGeom>
        </p:spPr>
        <p:txBody>
          <a:bodyPr vert="horz" lIns="91440" tIns="45720" rIns="91440" bIns="45720" rtlCol="0" anchor="ctr">
            <a:noAutofit/>
          </a:bodyPr>
          <a:lstStyle/>
          <a:p>
            <a:r>
              <a:rPr lang="es-ES" dirty="0" err="1"/>
              <a:t>Titre</a:t>
            </a:r>
            <a:r>
              <a:rPr lang="es-ES" dirty="0"/>
              <a:t> 1</a:t>
            </a:r>
            <a:endParaRPr lang="es-PE" dirty="0"/>
          </a:p>
        </p:txBody>
      </p:sp>
      <p:sp>
        <p:nvSpPr>
          <p:cNvPr id="8" name="Marcador de número de diapositiva 5">
            <a:extLst>
              <a:ext uri="{FF2B5EF4-FFF2-40B4-BE49-F238E27FC236}">
                <a16:creationId xmlns:a16="http://schemas.microsoft.com/office/drawing/2014/main" id="{4A9877C8-7D23-761B-B5F5-7109A5493DD0}"/>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‹N°›</a:t>
            </a:fld>
            <a:endParaRPr lang="es-PE" dirty="0"/>
          </a:p>
        </p:txBody>
      </p:sp>
      <p:pic>
        <p:nvPicPr>
          <p:cNvPr id="9" name="Picture 2" descr="J:\01 - Fonctionnement\07 - Communication\Charte graphique et logos\Logo Rudologia\Logo Texte Horizontal\Logo_Rudologia_Horizontale_Texte-01.jpg">
            <a:extLst>
              <a:ext uri="{FF2B5EF4-FFF2-40B4-BE49-F238E27FC236}">
                <a16:creationId xmlns:a16="http://schemas.microsoft.com/office/drawing/2014/main" id="{2B8FCECF-18F6-45C9-5898-3F9E7D5649EB}"/>
              </a:ext>
            </a:extLst>
          </p:cNvPr>
          <p:cNvPicPr>
            <a:picLocks noChangeAspect="1" noChangeArrowheads="1"/>
          </p:cNvPicPr>
          <p:nvPr userDrawn="1"/>
        </p:nvPicPr>
        <p:blipFill rotWithShape="1">
          <a:blip r:embed="rId13" cstate="screen">
            <a:extLst>
              <a:ext uri="{28A0092B-C50C-407E-A947-70E740481C1C}">
                <a14:useLocalDpi xmlns:a14="http://schemas.microsoft.com/office/drawing/2010/main"/>
              </a:ext>
            </a:extLst>
          </a:blip>
          <a:srcRect/>
          <a:stretch/>
        </p:blipFill>
        <p:spPr bwMode="auto">
          <a:xfrm>
            <a:off x="58896" y="6567651"/>
            <a:ext cx="913715" cy="19710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oogle Shape;810;p26">
            <a:extLst>
              <a:ext uri="{FF2B5EF4-FFF2-40B4-BE49-F238E27FC236}">
                <a16:creationId xmlns:a16="http://schemas.microsoft.com/office/drawing/2014/main" id="{F0B48C9F-7D64-514B-35C6-2512DC425F11}"/>
              </a:ext>
            </a:extLst>
          </p:cNvPr>
          <p:cNvGrpSpPr/>
          <p:nvPr userDrawn="1"/>
        </p:nvGrpSpPr>
        <p:grpSpPr>
          <a:xfrm>
            <a:off x="5735960" y="6512076"/>
            <a:ext cx="720080" cy="194046"/>
            <a:chOff x="318084" y="6375446"/>
            <a:chExt cx="837986" cy="225820"/>
          </a:xfrm>
        </p:grpSpPr>
        <p:grpSp>
          <p:nvGrpSpPr>
            <p:cNvPr id="11" name="Google Shape;811;p26">
              <a:extLst>
                <a:ext uri="{FF2B5EF4-FFF2-40B4-BE49-F238E27FC236}">
                  <a16:creationId xmlns:a16="http://schemas.microsoft.com/office/drawing/2014/main" id="{7694E549-9CF1-6B64-A303-9D6791BF5470}"/>
                </a:ext>
              </a:extLst>
            </p:cNvPr>
            <p:cNvGrpSpPr/>
            <p:nvPr/>
          </p:nvGrpSpPr>
          <p:grpSpPr>
            <a:xfrm>
              <a:off x="318084" y="6375446"/>
              <a:ext cx="201198" cy="225820"/>
              <a:chOff x="318084" y="6375446"/>
              <a:chExt cx="201198" cy="225820"/>
            </a:xfrm>
          </p:grpSpPr>
          <p:sp>
            <p:nvSpPr>
              <p:cNvPr id="20" name="Google Shape;812;p26">
                <a:extLst>
                  <a:ext uri="{FF2B5EF4-FFF2-40B4-BE49-F238E27FC236}">
                    <a16:creationId xmlns:a16="http://schemas.microsoft.com/office/drawing/2014/main" id="{315DEE24-EB69-54E0-8083-BEF041738E46}"/>
                  </a:ext>
                </a:extLst>
              </p:cNvPr>
              <p:cNvSpPr/>
              <p:nvPr/>
            </p:nvSpPr>
            <p:spPr>
              <a:xfrm>
                <a:off x="356309" y="6428139"/>
                <a:ext cx="124805" cy="114619"/>
              </a:xfrm>
              <a:custGeom>
                <a:avLst/>
                <a:gdLst/>
                <a:ahLst/>
                <a:cxnLst/>
                <a:rect l="l" t="t" r="r" b="b"/>
                <a:pathLst>
                  <a:path w="124805" h="114619" extrusionOk="0">
                    <a:moveTo>
                      <a:pt x="124805" y="62515"/>
                    </a:moveTo>
                    <a:lnTo>
                      <a:pt x="62403" y="0"/>
                    </a:lnTo>
                    <a:lnTo>
                      <a:pt x="0" y="62515"/>
                    </a:lnTo>
                    <a:lnTo>
                      <a:pt x="21827" y="62515"/>
                    </a:lnTo>
                    <a:lnTo>
                      <a:pt x="21827" y="114620"/>
                    </a:lnTo>
                    <a:lnTo>
                      <a:pt x="102922" y="114620"/>
                    </a:lnTo>
                    <a:lnTo>
                      <a:pt x="102922" y="6251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nvGrpSpPr>
              <p:cNvPr id="21" name="Google Shape;813;p26">
                <a:extLst>
                  <a:ext uri="{FF2B5EF4-FFF2-40B4-BE49-F238E27FC236}">
                    <a16:creationId xmlns:a16="http://schemas.microsoft.com/office/drawing/2014/main" id="{BA148F85-FCD2-03E3-CD73-D895FCE7D385}"/>
                  </a:ext>
                </a:extLst>
              </p:cNvPr>
              <p:cNvGrpSpPr/>
              <p:nvPr/>
            </p:nvGrpSpPr>
            <p:grpSpPr>
              <a:xfrm>
                <a:off x="318084" y="6375446"/>
                <a:ext cx="195714" cy="167872"/>
                <a:chOff x="318084" y="6375446"/>
                <a:chExt cx="195714" cy="167872"/>
              </a:xfrm>
            </p:grpSpPr>
            <p:sp>
              <p:nvSpPr>
                <p:cNvPr id="23" name="Google Shape;814;p26">
                  <a:extLst>
                    <a:ext uri="{FF2B5EF4-FFF2-40B4-BE49-F238E27FC236}">
                      <a16:creationId xmlns:a16="http://schemas.microsoft.com/office/drawing/2014/main" id="{14C493C9-CE84-C89E-D390-9301E71869BE}"/>
                    </a:ext>
                  </a:extLst>
                </p:cNvPr>
                <p:cNvSpPr/>
                <p:nvPr/>
              </p:nvSpPr>
              <p:spPr>
                <a:xfrm>
                  <a:off x="459231" y="6542759"/>
                  <a:ext cx="559" cy="559"/>
                </a:xfrm>
                <a:custGeom>
                  <a:avLst/>
                  <a:gdLst/>
                  <a:ahLst/>
                  <a:cxnLst/>
                  <a:rect l="l" t="t" r="r" b="b"/>
                  <a:pathLst>
                    <a:path w="559" h="559" extrusionOk="0">
                      <a:moveTo>
                        <a:pt x="0" y="0"/>
                      </a:moveTo>
                      <a:lnTo>
                        <a:pt x="0" y="0"/>
                      </a:lnTo>
                      <a:lnTo>
                        <a:pt x="0" y="0"/>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24" name="Google Shape;815;p26">
                  <a:extLst>
                    <a:ext uri="{FF2B5EF4-FFF2-40B4-BE49-F238E27FC236}">
                      <a16:creationId xmlns:a16="http://schemas.microsoft.com/office/drawing/2014/main" id="{84BF917E-D8D7-D626-7769-66901D17E1A7}"/>
                    </a:ext>
                  </a:extLst>
                </p:cNvPr>
                <p:cNvSpPr/>
                <p:nvPr/>
              </p:nvSpPr>
              <p:spPr>
                <a:xfrm>
                  <a:off x="318084" y="6375446"/>
                  <a:ext cx="195714" cy="167368"/>
                </a:xfrm>
                <a:custGeom>
                  <a:avLst/>
                  <a:gdLst/>
                  <a:ahLst/>
                  <a:cxnLst/>
                  <a:rect l="l" t="t" r="r" b="b"/>
                  <a:pathLst>
                    <a:path w="195714" h="167368" extrusionOk="0">
                      <a:moveTo>
                        <a:pt x="60052" y="115207"/>
                      </a:moveTo>
                      <a:lnTo>
                        <a:pt x="38225" y="115207"/>
                      </a:lnTo>
                      <a:lnTo>
                        <a:pt x="100628" y="52693"/>
                      </a:lnTo>
                      <a:lnTo>
                        <a:pt x="100628" y="52693"/>
                      </a:lnTo>
                      <a:lnTo>
                        <a:pt x="100628" y="52693"/>
                      </a:lnTo>
                      <a:lnTo>
                        <a:pt x="100628" y="52693"/>
                      </a:lnTo>
                      <a:lnTo>
                        <a:pt x="100628" y="52693"/>
                      </a:lnTo>
                      <a:lnTo>
                        <a:pt x="195715" y="52693"/>
                      </a:lnTo>
                      <a:cubicBezTo>
                        <a:pt x="194484" y="51349"/>
                        <a:pt x="193141" y="50174"/>
                        <a:pt x="191741" y="49335"/>
                      </a:cubicBezTo>
                      <a:lnTo>
                        <a:pt x="110142" y="2267"/>
                      </a:lnTo>
                      <a:cubicBezTo>
                        <a:pt x="104881" y="-756"/>
                        <a:pt x="96318" y="-756"/>
                        <a:pt x="91058" y="2267"/>
                      </a:cubicBezTo>
                      <a:lnTo>
                        <a:pt x="9514" y="49335"/>
                      </a:lnTo>
                      <a:cubicBezTo>
                        <a:pt x="4253" y="52357"/>
                        <a:pt x="0" y="59800"/>
                        <a:pt x="0" y="65845"/>
                      </a:cubicBezTo>
                      <a:lnTo>
                        <a:pt x="0" y="160036"/>
                      </a:lnTo>
                      <a:cubicBezTo>
                        <a:pt x="0" y="162387"/>
                        <a:pt x="672" y="164962"/>
                        <a:pt x="1735" y="167368"/>
                      </a:cubicBezTo>
                      <a:lnTo>
                        <a:pt x="60052" y="167368"/>
                      </a:lnTo>
                      <a:lnTo>
                        <a:pt x="60052" y="115207"/>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sp>
            <p:nvSpPr>
              <p:cNvPr id="22" name="Google Shape;816;p26">
                <a:extLst>
                  <a:ext uri="{FF2B5EF4-FFF2-40B4-BE49-F238E27FC236}">
                    <a16:creationId xmlns:a16="http://schemas.microsoft.com/office/drawing/2014/main" id="{DB303F9F-7159-5971-8881-91AE70D454B4}"/>
                  </a:ext>
                </a:extLst>
              </p:cNvPr>
              <p:cNvSpPr/>
              <p:nvPr/>
            </p:nvSpPr>
            <p:spPr>
              <a:xfrm>
                <a:off x="319930" y="6428134"/>
                <a:ext cx="199352" cy="173132"/>
              </a:xfrm>
              <a:custGeom>
                <a:avLst/>
                <a:gdLst/>
                <a:ahLst/>
                <a:cxnLst/>
                <a:rect l="l" t="t" r="r" b="b"/>
                <a:pathLst>
                  <a:path w="199352" h="173132" extrusionOk="0">
                    <a:moveTo>
                      <a:pt x="193812" y="0"/>
                    </a:moveTo>
                    <a:lnTo>
                      <a:pt x="98781" y="0"/>
                    </a:lnTo>
                    <a:lnTo>
                      <a:pt x="98781" y="0"/>
                    </a:lnTo>
                    <a:lnTo>
                      <a:pt x="161184" y="62515"/>
                    </a:lnTo>
                    <a:lnTo>
                      <a:pt x="139357" y="62515"/>
                    </a:lnTo>
                    <a:lnTo>
                      <a:pt x="139357" y="114620"/>
                    </a:lnTo>
                    <a:lnTo>
                      <a:pt x="0" y="114620"/>
                    </a:lnTo>
                    <a:cubicBezTo>
                      <a:pt x="1735" y="118425"/>
                      <a:pt x="4477" y="121951"/>
                      <a:pt x="7667" y="123798"/>
                    </a:cubicBezTo>
                    <a:lnTo>
                      <a:pt x="89211" y="170866"/>
                    </a:lnTo>
                    <a:cubicBezTo>
                      <a:pt x="94472" y="173888"/>
                      <a:pt x="103034" y="173888"/>
                      <a:pt x="108295" y="170866"/>
                    </a:cubicBezTo>
                    <a:lnTo>
                      <a:pt x="189838" y="123798"/>
                    </a:lnTo>
                    <a:cubicBezTo>
                      <a:pt x="195099" y="120776"/>
                      <a:pt x="199353" y="113332"/>
                      <a:pt x="199353" y="107288"/>
                    </a:cubicBezTo>
                    <a:lnTo>
                      <a:pt x="199353" y="13152"/>
                    </a:lnTo>
                    <a:cubicBezTo>
                      <a:pt x="199353" y="8731"/>
                      <a:pt x="197058" y="3638"/>
                      <a:pt x="193812" y="0"/>
                    </a:cubicBezTo>
                    <a:close/>
                  </a:path>
                </a:pathLst>
              </a:custGeom>
              <a:solidFill>
                <a:srgbClr val="DB605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grpSp>
          <p:nvGrpSpPr>
            <p:cNvPr id="12" name="Google Shape;817;p26">
              <a:extLst>
                <a:ext uri="{FF2B5EF4-FFF2-40B4-BE49-F238E27FC236}">
                  <a16:creationId xmlns:a16="http://schemas.microsoft.com/office/drawing/2014/main" id="{2B55E889-2F91-87C8-5B8D-FC806DF70FBA}"/>
                </a:ext>
              </a:extLst>
            </p:cNvPr>
            <p:cNvGrpSpPr/>
            <p:nvPr/>
          </p:nvGrpSpPr>
          <p:grpSpPr>
            <a:xfrm>
              <a:off x="546931" y="6402562"/>
              <a:ext cx="609139" cy="135831"/>
              <a:chOff x="546931" y="6402562"/>
              <a:chExt cx="609139" cy="135831"/>
            </a:xfrm>
          </p:grpSpPr>
          <p:sp>
            <p:nvSpPr>
              <p:cNvPr id="13" name="Google Shape;818;p26">
                <a:extLst>
                  <a:ext uri="{FF2B5EF4-FFF2-40B4-BE49-F238E27FC236}">
                    <a16:creationId xmlns:a16="http://schemas.microsoft.com/office/drawing/2014/main" id="{E6D6DDB6-CDD9-2B93-E906-BC925D83D5E7}"/>
                  </a:ext>
                </a:extLst>
              </p:cNvPr>
              <p:cNvSpPr/>
              <p:nvPr/>
            </p:nvSpPr>
            <p:spPr>
              <a:xfrm>
                <a:off x="546931" y="6435918"/>
                <a:ext cx="94471" cy="102474"/>
              </a:xfrm>
              <a:custGeom>
                <a:avLst/>
                <a:gdLst/>
                <a:ahLst/>
                <a:cxnLst/>
                <a:rect l="l" t="t" r="r" b="b"/>
                <a:pathLst>
                  <a:path w="94471" h="102474" extrusionOk="0">
                    <a:moveTo>
                      <a:pt x="40968" y="102475"/>
                    </a:moveTo>
                    <a:lnTo>
                      <a:pt x="0" y="0"/>
                    </a:lnTo>
                    <a:lnTo>
                      <a:pt x="19980" y="0"/>
                    </a:lnTo>
                    <a:lnTo>
                      <a:pt x="47348" y="68111"/>
                    </a:lnTo>
                    <a:lnTo>
                      <a:pt x="74491" y="0"/>
                    </a:lnTo>
                    <a:lnTo>
                      <a:pt x="94472" y="0"/>
                    </a:lnTo>
                    <a:lnTo>
                      <a:pt x="53504" y="102475"/>
                    </a:lnTo>
                    <a:lnTo>
                      <a:pt x="40968" y="102475"/>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4" name="Google Shape;819;p26">
                <a:extLst>
                  <a:ext uri="{FF2B5EF4-FFF2-40B4-BE49-F238E27FC236}">
                    <a16:creationId xmlns:a16="http://schemas.microsoft.com/office/drawing/2014/main" id="{D306BABA-E9CE-0C8D-CEAD-6019A3BCD05D}"/>
                  </a:ext>
                </a:extLst>
              </p:cNvPr>
              <p:cNvSpPr/>
              <p:nvPr/>
            </p:nvSpPr>
            <p:spPr>
              <a:xfrm>
                <a:off x="648230" y="6435918"/>
                <a:ext cx="85740" cy="102418"/>
              </a:xfrm>
              <a:custGeom>
                <a:avLst/>
                <a:gdLst/>
                <a:ahLst/>
                <a:cxnLst/>
                <a:rect l="l" t="t" r="r" b="b"/>
                <a:pathLst>
                  <a:path w="85740" h="102418" extrusionOk="0">
                    <a:moveTo>
                      <a:pt x="42870" y="0"/>
                    </a:moveTo>
                    <a:cubicBezTo>
                      <a:pt x="55855" y="0"/>
                      <a:pt x="66376" y="3470"/>
                      <a:pt x="73708" y="10074"/>
                    </a:cubicBezTo>
                    <a:cubicBezTo>
                      <a:pt x="81487" y="16846"/>
                      <a:pt x="85741" y="26752"/>
                      <a:pt x="85741" y="38785"/>
                    </a:cubicBezTo>
                    <a:lnTo>
                      <a:pt x="85741" y="102419"/>
                    </a:lnTo>
                    <a:lnTo>
                      <a:pt x="67104" y="102419"/>
                    </a:lnTo>
                    <a:lnTo>
                      <a:pt x="67104" y="97158"/>
                    </a:lnTo>
                    <a:cubicBezTo>
                      <a:pt x="60500" y="100628"/>
                      <a:pt x="52329" y="102419"/>
                      <a:pt x="42870" y="102419"/>
                    </a:cubicBezTo>
                    <a:lnTo>
                      <a:pt x="38617" y="102419"/>
                    </a:lnTo>
                    <a:cubicBezTo>
                      <a:pt x="27368" y="102419"/>
                      <a:pt x="18245" y="100068"/>
                      <a:pt x="11641" y="95255"/>
                    </a:cubicBezTo>
                    <a:cubicBezTo>
                      <a:pt x="7779" y="92513"/>
                      <a:pt x="4869" y="89267"/>
                      <a:pt x="2910" y="85181"/>
                    </a:cubicBezTo>
                    <a:cubicBezTo>
                      <a:pt x="951" y="81319"/>
                      <a:pt x="0" y="77010"/>
                      <a:pt x="0" y="72197"/>
                    </a:cubicBezTo>
                    <a:cubicBezTo>
                      <a:pt x="0" y="67552"/>
                      <a:pt x="951" y="63074"/>
                      <a:pt x="2910" y="59213"/>
                    </a:cubicBezTo>
                    <a:cubicBezTo>
                      <a:pt x="4869" y="55127"/>
                      <a:pt x="7779" y="51825"/>
                      <a:pt x="11641" y="49139"/>
                    </a:cubicBezTo>
                    <a:cubicBezTo>
                      <a:pt x="18245" y="44493"/>
                      <a:pt x="27368" y="41975"/>
                      <a:pt x="38617" y="41975"/>
                    </a:cubicBezTo>
                    <a:lnTo>
                      <a:pt x="67160" y="41975"/>
                    </a:lnTo>
                    <a:lnTo>
                      <a:pt x="67160" y="38897"/>
                    </a:lnTo>
                    <a:cubicBezTo>
                      <a:pt x="67160" y="32293"/>
                      <a:pt x="65201" y="27256"/>
                      <a:pt x="61507" y="24178"/>
                    </a:cubicBezTo>
                    <a:cubicBezTo>
                      <a:pt x="57646" y="20708"/>
                      <a:pt x="51209" y="18749"/>
                      <a:pt x="42870" y="18749"/>
                    </a:cubicBezTo>
                    <a:lnTo>
                      <a:pt x="42702" y="18749"/>
                    </a:lnTo>
                    <a:cubicBezTo>
                      <a:pt x="20372" y="18749"/>
                      <a:pt x="19029" y="31565"/>
                      <a:pt x="18637" y="35651"/>
                    </a:cubicBezTo>
                    <a:lnTo>
                      <a:pt x="224" y="33692"/>
                    </a:lnTo>
                    <a:cubicBezTo>
                      <a:pt x="1175" y="23002"/>
                      <a:pt x="5876" y="14495"/>
                      <a:pt x="13600" y="8675"/>
                    </a:cubicBezTo>
                    <a:cubicBezTo>
                      <a:pt x="20987" y="3022"/>
                      <a:pt x="30670" y="112"/>
                      <a:pt x="42702" y="112"/>
                    </a:cubicBezTo>
                    <a:lnTo>
                      <a:pt x="42870" y="112"/>
                    </a:lnTo>
                    <a:close/>
                    <a:moveTo>
                      <a:pt x="38617" y="60556"/>
                    </a:moveTo>
                    <a:cubicBezTo>
                      <a:pt x="33580" y="60556"/>
                      <a:pt x="26584" y="61339"/>
                      <a:pt x="22331" y="64250"/>
                    </a:cubicBezTo>
                    <a:cubicBezTo>
                      <a:pt x="20764" y="65593"/>
                      <a:pt x="18637" y="67552"/>
                      <a:pt x="18637" y="72197"/>
                    </a:cubicBezTo>
                    <a:cubicBezTo>
                      <a:pt x="18637" y="76842"/>
                      <a:pt x="20764" y="78969"/>
                      <a:pt x="22331" y="80144"/>
                    </a:cubicBezTo>
                    <a:cubicBezTo>
                      <a:pt x="24849" y="81879"/>
                      <a:pt x="29494" y="83838"/>
                      <a:pt x="38617" y="83838"/>
                    </a:cubicBezTo>
                    <a:lnTo>
                      <a:pt x="42870" y="83838"/>
                    </a:lnTo>
                    <a:cubicBezTo>
                      <a:pt x="51209" y="83838"/>
                      <a:pt x="57590" y="82103"/>
                      <a:pt x="61507" y="78577"/>
                    </a:cubicBezTo>
                    <a:cubicBezTo>
                      <a:pt x="65201" y="75275"/>
                      <a:pt x="67160" y="70406"/>
                      <a:pt x="67160" y="63858"/>
                    </a:cubicBezTo>
                    <a:lnTo>
                      <a:pt x="67160" y="60556"/>
                    </a:lnTo>
                    <a:lnTo>
                      <a:pt x="38617" y="60556"/>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5" name="Google Shape;820;p26">
                <a:extLst>
                  <a:ext uri="{FF2B5EF4-FFF2-40B4-BE49-F238E27FC236}">
                    <a16:creationId xmlns:a16="http://schemas.microsoft.com/office/drawing/2014/main" id="{47098AFE-81EB-57E6-C7C7-37ABE5068961}"/>
                  </a:ext>
                </a:extLst>
              </p:cNvPr>
              <p:cNvSpPr/>
              <p:nvPr/>
            </p:nvSpPr>
            <p:spPr>
              <a:xfrm>
                <a:off x="754399" y="6402562"/>
                <a:ext cx="30221" cy="135830"/>
              </a:xfrm>
              <a:custGeom>
                <a:avLst/>
                <a:gdLst/>
                <a:ahLst/>
                <a:cxnLst/>
                <a:rect l="l" t="t" r="r" b="b"/>
                <a:pathLst>
                  <a:path w="30221" h="135830" extrusionOk="0">
                    <a:moveTo>
                      <a:pt x="18581" y="97214"/>
                    </a:moveTo>
                    <a:cubicBezTo>
                      <a:pt x="18581" y="102251"/>
                      <a:pt x="19141" y="109247"/>
                      <a:pt x="22275" y="113500"/>
                    </a:cubicBezTo>
                    <a:cubicBezTo>
                      <a:pt x="23450" y="115235"/>
                      <a:pt x="25577" y="117194"/>
                      <a:pt x="30222" y="117194"/>
                    </a:cubicBezTo>
                    <a:lnTo>
                      <a:pt x="30222" y="135831"/>
                    </a:lnTo>
                    <a:cubicBezTo>
                      <a:pt x="25353" y="135831"/>
                      <a:pt x="21099" y="134879"/>
                      <a:pt x="17238" y="132921"/>
                    </a:cubicBezTo>
                    <a:cubicBezTo>
                      <a:pt x="13152" y="130962"/>
                      <a:pt x="9850" y="128052"/>
                      <a:pt x="7164" y="124358"/>
                    </a:cubicBezTo>
                    <a:cubicBezTo>
                      <a:pt x="2295" y="117586"/>
                      <a:pt x="0" y="108463"/>
                      <a:pt x="0" y="97214"/>
                    </a:cubicBezTo>
                    <a:lnTo>
                      <a:pt x="0" y="0"/>
                    </a:lnTo>
                    <a:lnTo>
                      <a:pt x="18637" y="0"/>
                    </a:lnTo>
                    <a:lnTo>
                      <a:pt x="18637" y="97214"/>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6" name="Google Shape;821;p26">
                <a:extLst>
                  <a:ext uri="{FF2B5EF4-FFF2-40B4-BE49-F238E27FC236}">
                    <a16:creationId xmlns:a16="http://schemas.microsoft.com/office/drawing/2014/main" id="{36D71995-1E2E-ECF8-A6D5-A399E6C636D2}"/>
                  </a:ext>
                </a:extLst>
              </p:cNvPr>
              <p:cNvSpPr/>
              <p:nvPr/>
            </p:nvSpPr>
            <p:spPr>
              <a:xfrm>
                <a:off x="795366" y="6435974"/>
                <a:ext cx="85516" cy="102419"/>
              </a:xfrm>
              <a:custGeom>
                <a:avLst/>
                <a:gdLst/>
                <a:ahLst/>
                <a:cxnLst/>
                <a:rect l="l" t="t" r="r" b="b"/>
                <a:pathLst>
                  <a:path w="85516" h="102419" extrusionOk="0">
                    <a:moveTo>
                      <a:pt x="73708" y="10075"/>
                    </a:moveTo>
                    <a:cubicBezTo>
                      <a:pt x="81487" y="16847"/>
                      <a:pt x="85517" y="26753"/>
                      <a:pt x="85517" y="38786"/>
                    </a:cubicBezTo>
                    <a:lnTo>
                      <a:pt x="85517" y="63803"/>
                    </a:lnTo>
                    <a:cubicBezTo>
                      <a:pt x="85517" y="75835"/>
                      <a:pt x="81431" y="85741"/>
                      <a:pt x="73708" y="92513"/>
                    </a:cubicBezTo>
                    <a:cubicBezTo>
                      <a:pt x="66152" y="99117"/>
                      <a:pt x="55855" y="102420"/>
                      <a:pt x="42870" y="102420"/>
                    </a:cubicBezTo>
                    <a:cubicBezTo>
                      <a:pt x="29662" y="102420"/>
                      <a:pt x="19364" y="99117"/>
                      <a:pt x="11809" y="92513"/>
                    </a:cubicBezTo>
                    <a:cubicBezTo>
                      <a:pt x="4030" y="85741"/>
                      <a:pt x="0" y="75835"/>
                      <a:pt x="0" y="63803"/>
                    </a:cubicBezTo>
                    <a:lnTo>
                      <a:pt x="0" y="38786"/>
                    </a:lnTo>
                    <a:cubicBezTo>
                      <a:pt x="0" y="26753"/>
                      <a:pt x="4086" y="16847"/>
                      <a:pt x="11809" y="10075"/>
                    </a:cubicBezTo>
                    <a:cubicBezTo>
                      <a:pt x="19364" y="3471"/>
                      <a:pt x="29662" y="1"/>
                      <a:pt x="42870" y="1"/>
                    </a:cubicBezTo>
                    <a:cubicBezTo>
                      <a:pt x="55855" y="-55"/>
                      <a:pt x="66096" y="3471"/>
                      <a:pt x="73708" y="10075"/>
                    </a:cubicBezTo>
                    <a:close/>
                    <a:moveTo>
                      <a:pt x="24010" y="24010"/>
                    </a:moveTo>
                    <a:cubicBezTo>
                      <a:pt x="20540" y="27088"/>
                      <a:pt x="18581" y="32181"/>
                      <a:pt x="18581" y="38730"/>
                    </a:cubicBezTo>
                    <a:lnTo>
                      <a:pt x="18581" y="63747"/>
                    </a:lnTo>
                    <a:cubicBezTo>
                      <a:pt x="18581" y="70351"/>
                      <a:pt x="20540" y="75220"/>
                      <a:pt x="24010" y="78466"/>
                    </a:cubicBezTo>
                    <a:cubicBezTo>
                      <a:pt x="28095" y="81936"/>
                      <a:pt x="34475" y="83727"/>
                      <a:pt x="42814" y="83727"/>
                    </a:cubicBezTo>
                    <a:cubicBezTo>
                      <a:pt x="50986" y="83727"/>
                      <a:pt x="57366" y="81992"/>
                      <a:pt x="61451" y="78466"/>
                    </a:cubicBezTo>
                    <a:cubicBezTo>
                      <a:pt x="65145" y="75164"/>
                      <a:pt x="66880" y="70295"/>
                      <a:pt x="66880" y="63747"/>
                    </a:cubicBezTo>
                    <a:lnTo>
                      <a:pt x="66880" y="38730"/>
                    </a:lnTo>
                    <a:cubicBezTo>
                      <a:pt x="66880" y="32125"/>
                      <a:pt x="65145" y="27088"/>
                      <a:pt x="61451" y="24010"/>
                    </a:cubicBezTo>
                    <a:cubicBezTo>
                      <a:pt x="57366" y="20540"/>
                      <a:pt x="50986" y="18582"/>
                      <a:pt x="42814" y="18582"/>
                    </a:cubicBezTo>
                    <a:cubicBezTo>
                      <a:pt x="34475" y="18582"/>
                      <a:pt x="28095" y="20540"/>
                      <a:pt x="24010" y="24010"/>
                    </a:cubicBez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7" name="Google Shape;822;p26">
                <a:extLst>
                  <a:ext uri="{FF2B5EF4-FFF2-40B4-BE49-F238E27FC236}">
                    <a16:creationId xmlns:a16="http://schemas.microsoft.com/office/drawing/2014/main" id="{5E1AE365-7D34-6CBF-4D99-8E07F4013CD1}"/>
                  </a:ext>
                </a:extLst>
              </p:cNvPr>
              <p:cNvSpPr/>
              <p:nvPr/>
            </p:nvSpPr>
            <p:spPr>
              <a:xfrm>
                <a:off x="901255" y="6402562"/>
                <a:ext cx="85516" cy="135774"/>
              </a:xfrm>
              <a:custGeom>
                <a:avLst/>
                <a:gdLst/>
                <a:ahLst/>
                <a:cxnLst/>
                <a:rect l="l" t="t" r="r" b="b"/>
                <a:pathLst>
                  <a:path w="85516" h="135774" extrusionOk="0">
                    <a:moveTo>
                      <a:pt x="18637" y="38785"/>
                    </a:moveTo>
                    <a:cubicBezTo>
                      <a:pt x="25241" y="35315"/>
                      <a:pt x="33356" y="33356"/>
                      <a:pt x="42870" y="33356"/>
                    </a:cubicBezTo>
                    <a:cubicBezTo>
                      <a:pt x="55855" y="33356"/>
                      <a:pt x="66152" y="36826"/>
                      <a:pt x="73708" y="43430"/>
                    </a:cubicBezTo>
                    <a:cubicBezTo>
                      <a:pt x="81487" y="50202"/>
                      <a:pt x="85517" y="60108"/>
                      <a:pt x="85517" y="72141"/>
                    </a:cubicBezTo>
                    <a:lnTo>
                      <a:pt x="85517" y="97158"/>
                    </a:lnTo>
                    <a:cubicBezTo>
                      <a:pt x="85517" y="109191"/>
                      <a:pt x="81431" y="119097"/>
                      <a:pt x="73708" y="125869"/>
                    </a:cubicBezTo>
                    <a:cubicBezTo>
                      <a:pt x="66152" y="132473"/>
                      <a:pt x="55855" y="135775"/>
                      <a:pt x="42870" y="135775"/>
                    </a:cubicBezTo>
                    <a:cubicBezTo>
                      <a:pt x="33356" y="135775"/>
                      <a:pt x="25185" y="134040"/>
                      <a:pt x="18637" y="130514"/>
                    </a:cubicBezTo>
                    <a:lnTo>
                      <a:pt x="18637" y="135775"/>
                    </a:lnTo>
                    <a:lnTo>
                      <a:pt x="0" y="135775"/>
                    </a:lnTo>
                    <a:lnTo>
                      <a:pt x="0" y="0"/>
                    </a:lnTo>
                    <a:lnTo>
                      <a:pt x="18637" y="0"/>
                    </a:lnTo>
                    <a:lnTo>
                      <a:pt x="18637" y="38785"/>
                    </a:lnTo>
                    <a:close/>
                    <a:moveTo>
                      <a:pt x="24066" y="57422"/>
                    </a:moveTo>
                    <a:cubicBezTo>
                      <a:pt x="20596" y="60500"/>
                      <a:pt x="18637" y="65593"/>
                      <a:pt x="18637" y="72141"/>
                    </a:cubicBezTo>
                    <a:lnTo>
                      <a:pt x="18637" y="97158"/>
                    </a:lnTo>
                    <a:cubicBezTo>
                      <a:pt x="18637" y="103762"/>
                      <a:pt x="20596" y="108631"/>
                      <a:pt x="24066" y="111877"/>
                    </a:cubicBezTo>
                    <a:cubicBezTo>
                      <a:pt x="28151" y="115347"/>
                      <a:pt x="34531" y="117138"/>
                      <a:pt x="42870" y="117138"/>
                    </a:cubicBezTo>
                    <a:cubicBezTo>
                      <a:pt x="51041" y="117138"/>
                      <a:pt x="57422" y="115403"/>
                      <a:pt x="61507" y="111877"/>
                    </a:cubicBezTo>
                    <a:cubicBezTo>
                      <a:pt x="65201" y="108575"/>
                      <a:pt x="66936" y="103706"/>
                      <a:pt x="66936" y="97158"/>
                    </a:cubicBezTo>
                    <a:lnTo>
                      <a:pt x="66936" y="72141"/>
                    </a:lnTo>
                    <a:cubicBezTo>
                      <a:pt x="66936" y="65537"/>
                      <a:pt x="65201" y="60500"/>
                      <a:pt x="61507" y="57422"/>
                    </a:cubicBezTo>
                    <a:cubicBezTo>
                      <a:pt x="57422" y="53952"/>
                      <a:pt x="51041" y="51993"/>
                      <a:pt x="42870" y="51993"/>
                    </a:cubicBezTo>
                    <a:cubicBezTo>
                      <a:pt x="34531" y="51993"/>
                      <a:pt x="28151" y="53952"/>
                      <a:pt x="24066" y="57422"/>
                    </a:cubicBez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8" name="Google Shape;823;p26">
                <a:extLst>
                  <a:ext uri="{FF2B5EF4-FFF2-40B4-BE49-F238E27FC236}">
                    <a16:creationId xmlns:a16="http://schemas.microsoft.com/office/drawing/2014/main" id="{CBEC5321-1C9A-AFE8-2542-C6140CC31AD4}"/>
                  </a:ext>
                </a:extLst>
              </p:cNvPr>
              <p:cNvSpPr/>
              <p:nvPr/>
            </p:nvSpPr>
            <p:spPr>
              <a:xfrm>
                <a:off x="1001435" y="6435918"/>
                <a:ext cx="85740" cy="102418"/>
              </a:xfrm>
              <a:custGeom>
                <a:avLst/>
                <a:gdLst/>
                <a:ahLst/>
                <a:cxnLst/>
                <a:rect l="l" t="t" r="r" b="b"/>
                <a:pathLst>
                  <a:path w="85740" h="102418" extrusionOk="0">
                    <a:moveTo>
                      <a:pt x="42870" y="0"/>
                    </a:moveTo>
                    <a:cubicBezTo>
                      <a:pt x="55855" y="0"/>
                      <a:pt x="66376" y="3470"/>
                      <a:pt x="73708" y="10074"/>
                    </a:cubicBezTo>
                    <a:cubicBezTo>
                      <a:pt x="81487" y="16846"/>
                      <a:pt x="85741" y="26752"/>
                      <a:pt x="85741" y="38785"/>
                    </a:cubicBezTo>
                    <a:lnTo>
                      <a:pt x="85741" y="102419"/>
                    </a:lnTo>
                    <a:lnTo>
                      <a:pt x="67104" y="102419"/>
                    </a:lnTo>
                    <a:lnTo>
                      <a:pt x="67104" y="97158"/>
                    </a:lnTo>
                    <a:cubicBezTo>
                      <a:pt x="60500" y="100628"/>
                      <a:pt x="52329" y="102419"/>
                      <a:pt x="42870" y="102419"/>
                    </a:cubicBezTo>
                    <a:lnTo>
                      <a:pt x="38617" y="102419"/>
                    </a:lnTo>
                    <a:cubicBezTo>
                      <a:pt x="27368" y="102419"/>
                      <a:pt x="18245" y="100068"/>
                      <a:pt x="11641" y="95255"/>
                    </a:cubicBezTo>
                    <a:cubicBezTo>
                      <a:pt x="7779" y="92513"/>
                      <a:pt x="4869" y="89267"/>
                      <a:pt x="2910" y="85181"/>
                    </a:cubicBezTo>
                    <a:cubicBezTo>
                      <a:pt x="951" y="81319"/>
                      <a:pt x="0" y="77010"/>
                      <a:pt x="0" y="72197"/>
                    </a:cubicBezTo>
                    <a:cubicBezTo>
                      <a:pt x="0" y="67552"/>
                      <a:pt x="951" y="63074"/>
                      <a:pt x="2910" y="59213"/>
                    </a:cubicBezTo>
                    <a:cubicBezTo>
                      <a:pt x="4869" y="55127"/>
                      <a:pt x="7779" y="51825"/>
                      <a:pt x="11641" y="49139"/>
                    </a:cubicBezTo>
                    <a:cubicBezTo>
                      <a:pt x="18245" y="44493"/>
                      <a:pt x="27368" y="41975"/>
                      <a:pt x="38617" y="41975"/>
                    </a:cubicBezTo>
                    <a:lnTo>
                      <a:pt x="67160" y="41975"/>
                    </a:lnTo>
                    <a:lnTo>
                      <a:pt x="67160" y="38897"/>
                    </a:lnTo>
                    <a:cubicBezTo>
                      <a:pt x="67160" y="32293"/>
                      <a:pt x="65201" y="27256"/>
                      <a:pt x="61507" y="24178"/>
                    </a:cubicBezTo>
                    <a:cubicBezTo>
                      <a:pt x="57646" y="20708"/>
                      <a:pt x="51209" y="18749"/>
                      <a:pt x="42870" y="18749"/>
                    </a:cubicBezTo>
                    <a:lnTo>
                      <a:pt x="42702" y="18749"/>
                    </a:lnTo>
                    <a:cubicBezTo>
                      <a:pt x="20372" y="18749"/>
                      <a:pt x="19029" y="31565"/>
                      <a:pt x="18637" y="35651"/>
                    </a:cubicBezTo>
                    <a:lnTo>
                      <a:pt x="224" y="33692"/>
                    </a:lnTo>
                    <a:cubicBezTo>
                      <a:pt x="1175" y="23002"/>
                      <a:pt x="5876" y="14495"/>
                      <a:pt x="13600" y="8675"/>
                    </a:cubicBezTo>
                    <a:cubicBezTo>
                      <a:pt x="20987" y="3022"/>
                      <a:pt x="30670" y="112"/>
                      <a:pt x="42702" y="112"/>
                    </a:cubicBezTo>
                    <a:lnTo>
                      <a:pt x="42870" y="112"/>
                    </a:lnTo>
                    <a:close/>
                    <a:moveTo>
                      <a:pt x="38561" y="60556"/>
                    </a:moveTo>
                    <a:cubicBezTo>
                      <a:pt x="33524" y="60556"/>
                      <a:pt x="26528" y="61339"/>
                      <a:pt x="22275" y="64250"/>
                    </a:cubicBezTo>
                    <a:cubicBezTo>
                      <a:pt x="20708" y="65593"/>
                      <a:pt x="18581" y="67552"/>
                      <a:pt x="18581" y="72197"/>
                    </a:cubicBezTo>
                    <a:cubicBezTo>
                      <a:pt x="18581" y="76842"/>
                      <a:pt x="20708" y="78969"/>
                      <a:pt x="22275" y="80144"/>
                    </a:cubicBezTo>
                    <a:cubicBezTo>
                      <a:pt x="24793" y="81879"/>
                      <a:pt x="29438" y="83838"/>
                      <a:pt x="38561" y="83838"/>
                    </a:cubicBezTo>
                    <a:lnTo>
                      <a:pt x="42814" y="83838"/>
                    </a:lnTo>
                    <a:cubicBezTo>
                      <a:pt x="51153" y="83838"/>
                      <a:pt x="57534" y="82103"/>
                      <a:pt x="61451" y="78577"/>
                    </a:cubicBezTo>
                    <a:cubicBezTo>
                      <a:pt x="65145" y="75275"/>
                      <a:pt x="67104" y="70406"/>
                      <a:pt x="67104" y="63858"/>
                    </a:cubicBezTo>
                    <a:lnTo>
                      <a:pt x="67104" y="60556"/>
                    </a:lnTo>
                    <a:lnTo>
                      <a:pt x="38561" y="60556"/>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9" name="Google Shape;824;p26">
                <a:extLst>
                  <a:ext uri="{FF2B5EF4-FFF2-40B4-BE49-F238E27FC236}">
                    <a16:creationId xmlns:a16="http://schemas.microsoft.com/office/drawing/2014/main" id="{706DE58B-2433-A65A-68A3-45CE10DE2689}"/>
                  </a:ext>
                </a:extLst>
              </p:cNvPr>
              <p:cNvSpPr/>
              <p:nvPr/>
            </p:nvSpPr>
            <p:spPr>
              <a:xfrm>
                <a:off x="1101783" y="6402562"/>
                <a:ext cx="54287" cy="135830"/>
              </a:xfrm>
              <a:custGeom>
                <a:avLst/>
                <a:gdLst/>
                <a:ahLst/>
                <a:cxnLst/>
                <a:rect l="l" t="t" r="r" b="b"/>
                <a:pathLst>
                  <a:path w="54287" h="135830" extrusionOk="0">
                    <a:moveTo>
                      <a:pt x="54288" y="33356"/>
                    </a:moveTo>
                    <a:lnTo>
                      <a:pt x="54288" y="51993"/>
                    </a:lnTo>
                    <a:lnTo>
                      <a:pt x="30222" y="51993"/>
                    </a:lnTo>
                    <a:lnTo>
                      <a:pt x="30222" y="97214"/>
                    </a:lnTo>
                    <a:cubicBezTo>
                      <a:pt x="30222" y="103818"/>
                      <a:pt x="31957" y="108687"/>
                      <a:pt x="35651" y="111933"/>
                    </a:cubicBezTo>
                    <a:cubicBezTo>
                      <a:pt x="39736" y="115403"/>
                      <a:pt x="46116" y="117194"/>
                      <a:pt x="54288" y="117194"/>
                    </a:cubicBezTo>
                    <a:lnTo>
                      <a:pt x="54288" y="135831"/>
                    </a:lnTo>
                    <a:cubicBezTo>
                      <a:pt x="41303" y="135831"/>
                      <a:pt x="31005" y="132529"/>
                      <a:pt x="23450" y="125925"/>
                    </a:cubicBezTo>
                    <a:cubicBezTo>
                      <a:pt x="15671" y="119153"/>
                      <a:pt x="11641" y="109247"/>
                      <a:pt x="11641" y="97214"/>
                    </a:cubicBezTo>
                    <a:lnTo>
                      <a:pt x="11641" y="51993"/>
                    </a:lnTo>
                    <a:lnTo>
                      <a:pt x="0" y="51993"/>
                    </a:lnTo>
                    <a:lnTo>
                      <a:pt x="0" y="33356"/>
                    </a:lnTo>
                    <a:lnTo>
                      <a:pt x="11641" y="33356"/>
                    </a:lnTo>
                    <a:lnTo>
                      <a:pt x="11641" y="0"/>
                    </a:lnTo>
                    <a:lnTo>
                      <a:pt x="30278" y="0"/>
                    </a:lnTo>
                    <a:lnTo>
                      <a:pt x="30278" y="33356"/>
                    </a:lnTo>
                    <a:lnTo>
                      <a:pt x="54288" y="33356"/>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grpSp>
      <p:sp>
        <p:nvSpPr>
          <p:cNvPr id="25" name="Rectangle 24">
            <a:extLst>
              <a:ext uri="{FF2B5EF4-FFF2-40B4-BE49-F238E27FC236}">
                <a16:creationId xmlns:a16="http://schemas.microsoft.com/office/drawing/2014/main" id="{0B534372-1926-75B4-4245-4E6D167D142A}"/>
              </a:ext>
            </a:extLst>
          </p:cNvPr>
          <p:cNvSpPr/>
          <p:nvPr userDrawn="1"/>
        </p:nvSpPr>
        <p:spPr>
          <a:xfrm>
            <a:off x="0" y="6829200"/>
            <a:ext cx="12192000" cy="28800"/>
          </a:xfrm>
          <a:prstGeom prst="rect">
            <a:avLst/>
          </a:prstGeom>
          <a:solidFill>
            <a:srgbClr val="FF6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Google Shape;805;p26">
            <a:extLst>
              <a:ext uri="{FF2B5EF4-FFF2-40B4-BE49-F238E27FC236}">
                <a16:creationId xmlns:a16="http://schemas.microsoft.com/office/drawing/2014/main" id="{D727F4A5-7330-5EFF-4874-6270BF8C509D}"/>
              </a:ext>
            </a:extLst>
          </p:cNvPr>
          <p:cNvSpPr/>
          <p:nvPr userDrawn="1"/>
        </p:nvSpPr>
        <p:spPr>
          <a:xfrm>
            <a:off x="5857658" y="-194136"/>
            <a:ext cx="476684" cy="537408"/>
          </a:xfrm>
          <a:custGeom>
            <a:avLst/>
            <a:gdLst/>
            <a:ahLst/>
            <a:cxnLst/>
            <a:rect l="l" t="t" r="r" b="b"/>
            <a:pathLst>
              <a:path w="2153831" h="2428211" extrusionOk="0">
                <a:moveTo>
                  <a:pt x="2102185" y="571897"/>
                </a:moveTo>
                <a:lnTo>
                  <a:pt x="2096806" y="565619"/>
                </a:lnTo>
                <a:cubicBezTo>
                  <a:pt x="2088136" y="556531"/>
                  <a:pt x="2077973" y="548759"/>
                  <a:pt x="2066912" y="542601"/>
                </a:cubicBezTo>
                <a:lnTo>
                  <a:pt x="1161137" y="19463"/>
                </a:lnTo>
                <a:cubicBezTo>
                  <a:pt x="1107031" y="-6813"/>
                  <a:pt x="1044252" y="-6813"/>
                  <a:pt x="990146" y="19463"/>
                </a:cubicBezTo>
                <a:lnTo>
                  <a:pt x="939624" y="49357"/>
                </a:lnTo>
                <a:lnTo>
                  <a:pt x="167176" y="495369"/>
                </a:lnTo>
                <a:lnTo>
                  <a:pt x="84371" y="543198"/>
                </a:lnTo>
                <a:cubicBezTo>
                  <a:pt x="34746" y="576769"/>
                  <a:pt x="3061" y="631325"/>
                  <a:pt x="-1125" y="691172"/>
                </a:cubicBezTo>
                <a:lnTo>
                  <a:pt x="-1125" y="1737448"/>
                </a:lnTo>
                <a:cubicBezTo>
                  <a:pt x="-526" y="1755265"/>
                  <a:pt x="3061" y="1772872"/>
                  <a:pt x="9637" y="1789462"/>
                </a:cubicBezTo>
                <a:lnTo>
                  <a:pt x="15917" y="1802018"/>
                </a:lnTo>
                <a:cubicBezTo>
                  <a:pt x="29966" y="1835918"/>
                  <a:pt x="53879" y="1864914"/>
                  <a:pt x="84371" y="1885421"/>
                </a:cubicBezTo>
                <a:lnTo>
                  <a:pt x="801816" y="2299447"/>
                </a:lnTo>
                <a:lnTo>
                  <a:pt x="990446" y="2408260"/>
                </a:lnTo>
                <a:cubicBezTo>
                  <a:pt x="1044551" y="2434537"/>
                  <a:pt x="1107327" y="2434537"/>
                  <a:pt x="1161436" y="2408260"/>
                </a:cubicBezTo>
                <a:lnTo>
                  <a:pt x="1683376" y="2106932"/>
                </a:lnTo>
                <a:lnTo>
                  <a:pt x="2067212" y="1885421"/>
                </a:lnTo>
                <a:cubicBezTo>
                  <a:pt x="2116832" y="1851851"/>
                  <a:pt x="2148521" y="1797294"/>
                  <a:pt x="2152707" y="1737448"/>
                </a:cubicBezTo>
                <a:lnTo>
                  <a:pt x="2152707" y="691172"/>
                </a:lnTo>
                <a:cubicBezTo>
                  <a:pt x="2150014" y="646571"/>
                  <a:pt x="2131779" y="604331"/>
                  <a:pt x="2101287" y="571598"/>
                </a:cubicBezTo>
              </a:path>
            </a:pathLst>
          </a:custGeom>
          <a:solidFill>
            <a:srgbClr val="FF6A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4874674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b="1" kern="1200">
          <a:solidFill>
            <a:srgbClr val="FF6A5B"/>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465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sv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18" Type="http://schemas.openxmlformats.org/officeDocument/2006/relationships/image" Target="../media/image8.png"/><Relationship Id="rId3" Type="http://schemas.openxmlformats.org/officeDocument/2006/relationships/image" Target="../media/image36.png"/><Relationship Id="rId21" Type="http://schemas.openxmlformats.org/officeDocument/2006/relationships/image" Target="../media/image50.svg"/><Relationship Id="rId7" Type="http://schemas.openxmlformats.org/officeDocument/2006/relationships/image" Target="../media/image40.jpeg"/><Relationship Id="rId12" Type="http://schemas.openxmlformats.org/officeDocument/2006/relationships/image" Target="../media/image45.png"/><Relationship Id="rId17" Type="http://schemas.openxmlformats.org/officeDocument/2006/relationships/image" Target="../media/image7.svg"/><Relationship Id="rId2" Type="http://schemas.openxmlformats.org/officeDocument/2006/relationships/notesSlide" Target="../notesSlides/notesSlide10.xml"/><Relationship Id="rId16" Type="http://schemas.openxmlformats.org/officeDocument/2006/relationships/image" Target="../media/image6.png"/><Relationship Id="rId20" Type="http://schemas.openxmlformats.org/officeDocument/2006/relationships/image" Target="../media/image49.png"/><Relationship Id="rId1" Type="http://schemas.openxmlformats.org/officeDocument/2006/relationships/slideLayout" Target="../slideLayouts/slideLayout29.xml"/><Relationship Id="rId6" Type="http://schemas.openxmlformats.org/officeDocument/2006/relationships/image" Target="../media/image39.svg"/><Relationship Id="rId11" Type="http://schemas.openxmlformats.org/officeDocument/2006/relationships/image" Target="../media/image44.svg"/><Relationship Id="rId24" Type="http://schemas.openxmlformats.org/officeDocument/2006/relationships/image" Target="../media/image53.png"/><Relationship Id="rId5" Type="http://schemas.openxmlformats.org/officeDocument/2006/relationships/image" Target="../media/image38.png"/><Relationship Id="rId15" Type="http://schemas.openxmlformats.org/officeDocument/2006/relationships/image" Target="../media/image48.svg"/><Relationship Id="rId23" Type="http://schemas.openxmlformats.org/officeDocument/2006/relationships/image" Target="../media/image52.svg"/><Relationship Id="rId10" Type="http://schemas.openxmlformats.org/officeDocument/2006/relationships/image" Target="../media/image43.png"/><Relationship Id="rId19" Type="http://schemas.openxmlformats.org/officeDocument/2006/relationships/image" Target="../media/image9.svg"/><Relationship Id="rId4" Type="http://schemas.openxmlformats.org/officeDocument/2006/relationships/image" Target="../media/image37.svg"/><Relationship Id="rId9" Type="http://schemas.openxmlformats.org/officeDocument/2006/relationships/image" Target="../media/image42.svg"/><Relationship Id="rId14" Type="http://schemas.openxmlformats.org/officeDocument/2006/relationships/image" Target="../media/image47.png"/><Relationship Id="rId22"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54.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57.svg"/><Relationship Id="rId4" Type="http://schemas.openxmlformats.org/officeDocument/2006/relationships/image" Target="../media/image55.sv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47.png"/><Relationship Id="rId3" Type="http://schemas.openxmlformats.org/officeDocument/2006/relationships/image" Target="../media/image38.png"/><Relationship Id="rId7" Type="http://schemas.openxmlformats.org/officeDocument/2006/relationships/image" Target="../media/image49.png"/><Relationship Id="rId12" Type="http://schemas.openxmlformats.org/officeDocument/2006/relationships/image" Target="../media/image46.sv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7.svg"/><Relationship Id="rId11" Type="http://schemas.openxmlformats.org/officeDocument/2006/relationships/image" Target="../media/image45.png"/><Relationship Id="rId5" Type="http://schemas.openxmlformats.org/officeDocument/2006/relationships/image" Target="../media/image36.png"/><Relationship Id="rId10" Type="http://schemas.openxmlformats.org/officeDocument/2006/relationships/image" Target="../media/image52.svg"/><Relationship Id="rId4" Type="http://schemas.openxmlformats.org/officeDocument/2006/relationships/image" Target="../media/image39.svg"/><Relationship Id="rId9" Type="http://schemas.openxmlformats.org/officeDocument/2006/relationships/image" Target="../media/image51.png"/><Relationship Id="rId14" Type="http://schemas.openxmlformats.org/officeDocument/2006/relationships/image" Target="../media/image48.svg"/></Relationships>
</file>

<file path=ppt/slides/_rels/slide19.xml.rels><?xml version="1.0" encoding="UTF-8" standalone="yes"?>
<Relationships xmlns="http://schemas.openxmlformats.org/package/2006/relationships"><Relationship Id="rId3" Type="http://schemas.openxmlformats.org/officeDocument/2006/relationships/hyperlink" Target="https://www.valobat.fr/bareme-pmcb-2024/" TargetMode="External"/><Relationship Id="rId7" Type="http://schemas.openxmlformats.org/officeDocument/2006/relationships/image" Target="../media/image60.emf"/><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www.valobat.fr/wp-content/uploads/2024/05/Valobat-GDD-SOUTIENS-2024_23052024.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45.png"/><Relationship Id="rId12" Type="http://schemas.openxmlformats.org/officeDocument/2006/relationships/image" Target="../media/image39.sv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42.svg"/><Relationship Id="rId11" Type="http://schemas.openxmlformats.org/officeDocument/2006/relationships/image" Target="../media/image38.png"/><Relationship Id="rId5" Type="http://schemas.openxmlformats.org/officeDocument/2006/relationships/image" Target="../media/image41.png"/><Relationship Id="rId10" Type="http://schemas.openxmlformats.org/officeDocument/2006/relationships/image" Target="../media/image74.svg"/><Relationship Id="rId4" Type="http://schemas.openxmlformats.org/officeDocument/2006/relationships/image" Target="../media/image72.svg"/><Relationship Id="rId9" Type="http://schemas.openxmlformats.org/officeDocument/2006/relationships/image" Target="../media/image73.png"/><Relationship Id="rId14" Type="http://schemas.openxmlformats.org/officeDocument/2006/relationships/image" Target="../media/image76.sv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45.png"/><Relationship Id="rId3" Type="http://schemas.openxmlformats.org/officeDocument/2006/relationships/image" Target="../media/image6.png"/><Relationship Id="rId7" Type="http://schemas.openxmlformats.org/officeDocument/2006/relationships/image" Target="../media/image82.png"/><Relationship Id="rId12" Type="http://schemas.openxmlformats.org/officeDocument/2006/relationships/image" Target="../media/image50.sv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9.svg"/><Relationship Id="rId11" Type="http://schemas.openxmlformats.org/officeDocument/2006/relationships/image" Target="../media/image49.png"/><Relationship Id="rId5" Type="http://schemas.openxmlformats.org/officeDocument/2006/relationships/image" Target="../media/image8.png"/><Relationship Id="rId10" Type="http://schemas.openxmlformats.org/officeDocument/2006/relationships/image" Target="../media/image52.svg"/><Relationship Id="rId4" Type="http://schemas.openxmlformats.org/officeDocument/2006/relationships/image" Target="../media/image7.svg"/><Relationship Id="rId9" Type="http://schemas.openxmlformats.org/officeDocument/2006/relationships/image" Target="../media/image51.png"/><Relationship Id="rId14" Type="http://schemas.openxmlformats.org/officeDocument/2006/relationships/image" Target="../media/image46.svg"/></Relationships>
</file>

<file path=ppt/slides/_rels/slide2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jpeg"/><Relationship Id="rId3" Type="http://schemas.openxmlformats.org/officeDocument/2006/relationships/image" Target="../media/image96.png"/><Relationship Id="rId7" Type="http://schemas.openxmlformats.org/officeDocument/2006/relationships/image" Target="../media/image100.jpeg"/><Relationship Id="rId12"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99.jpe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jpeg"/><Relationship Id="rId9" Type="http://schemas.openxmlformats.org/officeDocument/2006/relationships/image" Target="../media/image102.png"/></Relationships>
</file>

<file path=ppt/slides/_rels/slide3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109.jpeg"/><Relationship Id="rId4" Type="http://schemas.openxmlformats.org/officeDocument/2006/relationships/image" Target="../media/image108.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AC4CDD-1F70-A5C2-F589-C62C8AF08C31}"/>
              </a:ext>
            </a:extLst>
          </p:cNvPr>
          <p:cNvSpPr>
            <a:spLocks noGrp="1"/>
          </p:cNvSpPr>
          <p:nvPr>
            <p:ph type="ctrTitle"/>
          </p:nvPr>
        </p:nvSpPr>
        <p:spPr>
          <a:xfrm>
            <a:off x="425911" y="1307725"/>
            <a:ext cx="7041687" cy="1366024"/>
          </a:xfrm>
        </p:spPr>
        <p:txBody>
          <a:bodyPr/>
          <a:lstStyle/>
          <a:p>
            <a:r>
              <a:rPr lang="fr-FR" dirty="0"/>
              <a:t>REP PMCB : impacts sur les contrats et la gestion des déchets de chantiers</a:t>
            </a:r>
          </a:p>
        </p:txBody>
      </p:sp>
      <p:sp>
        <p:nvSpPr>
          <p:cNvPr id="3" name="Sous-titre 2">
            <a:extLst>
              <a:ext uri="{FF2B5EF4-FFF2-40B4-BE49-F238E27FC236}">
                <a16:creationId xmlns:a16="http://schemas.microsoft.com/office/drawing/2014/main" id="{982537E3-B270-5BB5-3C18-F172D301375C}"/>
              </a:ext>
            </a:extLst>
          </p:cNvPr>
          <p:cNvSpPr>
            <a:spLocks noGrp="1"/>
          </p:cNvSpPr>
          <p:nvPr>
            <p:ph type="subTitle" idx="4294967295"/>
          </p:nvPr>
        </p:nvSpPr>
        <p:spPr>
          <a:xfrm>
            <a:off x="425912" y="3312716"/>
            <a:ext cx="6946900" cy="1081668"/>
          </a:xfrm>
        </p:spPr>
        <p:txBody>
          <a:bodyPr>
            <a:normAutofit/>
          </a:bodyPr>
          <a:lstStyle/>
          <a:p>
            <a:r>
              <a:rPr lang="fr-FR" sz="3600" i="1" dirty="0">
                <a:solidFill>
                  <a:srgbClr val="58585A"/>
                </a:solidFill>
                <a:latin typeface="+mn-lt"/>
              </a:rPr>
              <a:t>Présentation à destination des MOA et des MOE</a:t>
            </a:r>
            <a:endParaRPr lang="fr-FR" sz="3600" i="1" dirty="0">
              <a:solidFill>
                <a:srgbClr val="FF6A5B"/>
              </a:solidFill>
              <a:latin typeface="+mn-lt"/>
            </a:endParaRPr>
          </a:p>
        </p:txBody>
      </p:sp>
      <p:sp>
        <p:nvSpPr>
          <p:cNvPr id="4" name="Marcador de fecha 3">
            <a:extLst>
              <a:ext uri="{FF2B5EF4-FFF2-40B4-BE49-F238E27FC236}">
                <a16:creationId xmlns:a16="http://schemas.microsoft.com/office/drawing/2014/main" id="{E37A528F-F0C0-21AF-E8F5-2070EA63FEF9}"/>
              </a:ext>
            </a:extLst>
          </p:cNvPr>
          <p:cNvSpPr txBox="1">
            <a:spLocks/>
          </p:cNvSpPr>
          <p:nvPr/>
        </p:nvSpPr>
        <p:spPr>
          <a:xfrm>
            <a:off x="4724399" y="6269526"/>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sz="2000" dirty="0"/>
              <a:t>V1.3 – septembre 2024</a:t>
            </a:r>
          </a:p>
        </p:txBody>
      </p:sp>
      <p:sp>
        <p:nvSpPr>
          <p:cNvPr id="6" name="Rectangle 5">
            <a:extLst>
              <a:ext uri="{FF2B5EF4-FFF2-40B4-BE49-F238E27FC236}">
                <a16:creationId xmlns:a16="http://schemas.microsoft.com/office/drawing/2014/main" id="{F17D5418-F1B2-EA4F-D1A2-B4431ED6423E}"/>
              </a:ext>
            </a:extLst>
          </p:cNvPr>
          <p:cNvSpPr/>
          <p:nvPr/>
        </p:nvSpPr>
        <p:spPr>
          <a:xfrm>
            <a:off x="319596" y="5929421"/>
            <a:ext cx="1775534" cy="7909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Logo intervenant</a:t>
            </a:r>
          </a:p>
        </p:txBody>
      </p:sp>
      <p:pic>
        <p:nvPicPr>
          <p:cNvPr id="9" name="Graphique 8" descr="École contour">
            <a:extLst>
              <a:ext uri="{FF2B5EF4-FFF2-40B4-BE49-F238E27FC236}">
                <a16:creationId xmlns:a16="http://schemas.microsoft.com/office/drawing/2014/main" id="{8AD0D8E4-425F-4A37-6A49-6DA903F153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37448" y="4187773"/>
            <a:ext cx="914400" cy="914400"/>
          </a:xfrm>
          <a:prstGeom prst="rect">
            <a:avLst/>
          </a:prstGeom>
        </p:spPr>
      </p:pic>
      <p:pic>
        <p:nvPicPr>
          <p:cNvPr id="12" name="Graphique 11" descr="Ville contour">
            <a:extLst>
              <a:ext uri="{FF2B5EF4-FFF2-40B4-BE49-F238E27FC236}">
                <a16:creationId xmlns:a16="http://schemas.microsoft.com/office/drawing/2014/main" id="{D1767138-E01A-9464-51C7-F45003FE54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69766" y="4209749"/>
            <a:ext cx="914400" cy="914400"/>
          </a:xfrm>
          <a:prstGeom prst="rect">
            <a:avLst/>
          </a:prstGeom>
        </p:spPr>
      </p:pic>
      <p:pic>
        <p:nvPicPr>
          <p:cNvPr id="14" name="Graphique 13" descr="Plan contour">
            <a:extLst>
              <a:ext uri="{FF2B5EF4-FFF2-40B4-BE49-F238E27FC236}">
                <a16:creationId xmlns:a16="http://schemas.microsoft.com/office/drawing/2014/main" id="{47A0A1DD-3D57-AD3F-53A5-746B7C78B7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05130" y="4175325"/>
            <a:ext cx="914400" cy="914400"/>
          </a:xfrm>
          <a:prstGeom prst="rect">
            <a:avLst/>
          </a:prstGeom>
        </p:spPr>
      </p:pic>
    </p:spTree>
    <p:extLst>
      <p:ext uri="{BB962C8B-B14F-4D97-AF65-F5344CB8AC3E}">
        <p14:creationId xmlns:p14="http://schemas.microsoft.com/office/powerpoint/2010/main" val="4011372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0" y="241311"/>
            <a:ext cx="11664438" cy="678635"/>
          </a:xfrm>
        </p:spPr>
        <p:txBody>
          <a:bodyPr/>
          <a:lstStyle/>
          <a:p>
            <a:r>
              <a:rPr lang="fr-FR" dirty="0"/>
              <a:t>Valobat, un éco-organisme...</a:t>
            </a:r>
          </a:p>
        </p:txBody>
      </p:sp>
      <p:sp>
        <p:nvSpPr>
          <p:cNvPr id="10" name="Marcador de número de diapositiva 5">
            <a:extLst>
              <a:ext uri="{FF2B5EF4-FFF2-40B4-BE49-F238E27FC236}">
                <a16:creationId xmlns:a16="http://schemas.microsoft.com/office/drawing/2014/main" id="{A6DA7110-AB99-D7F2-6D3E-07627ABA2D56}"/>
              </a:ext>
            </a:extLst>
          </p:cNvPr>
          <p:cNvSpPr>
            <a:spLocks noGrp="1"/>
          </p:cNvSpPr>
          <p:nvPr>
            <p:ph type="sldNum" sz="quarter" idx="4"/>
          </p:nvPr>
        </p:nvSpPr>
        <p:spPr>
          <a:xfrm>
            <a:off x="11499104" y="6459802"/>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10</a:t>
            </a:fld>
            <a:endParaRPr lang="es-PE" dirty="0"/>
          </a:p>
        </p:txBody>
      </p:sp>
      <p:pic>
        <p:nvPicPr>
          <p:cNvPr id="13" name="Image 12">
            <a:extLst>
              <a:ext uri="{FF2B5EF4-FFF2-40B4-BE49-F238E27FC236}">
                <a16:creationId xmlns:a16="http://schemas.microsoft.com/office/drawing/2014/main" id="{4F54A814-9170-A983-BF47-58DB8F4DB898}"/>
              </a:ext>
            </a:extLst>
          </p:cNvPr>
          <p:cNvPicPr>
            <a:picLocks noChangeAspect="1"/>
          </p:cNvPicPr>
          <p:nvPr/>
        </p:nvPicPr>
        <p:blipFill>
          <a:blip r:embed="rId3"/>
          <a:stretch>
            <a:fillRect/>
          </a:stretch>
        </p:blipFill>
        <p:spPr>
          <a:xfrm>
            <a:off x="482552" y="1876084"/>
            <a:ext cx="4981176" cy="3356249"/>
          </a:xfrm>
          <a:prstGeom prst="rect">
            <a:avLst/>
          </a:prstGeom>
        </p:spPr>
      </p:pic>
      <p:pic>
        <p:nvPicPr>
          <p:cNvPr id="15" name="Image 14">
            <a:extLst>
              <a:ext uri="{FF2B5EF4-FFF2-40B4-BE49-F238E27FC236}">
                <a16:creationId xmlns:a16="http://schemas.microsoft.com/office/drawing/2014/main" id="{A4731127-E981-25CB-A42D-6706C1DE0330}"/>
              </a:ext>
            </a:extLst>
          </p:cNvPr>
          <p:cNvPicPr>
            <a:picLocks noChangeAspect="1"/>
          </p:cNvPicPr>
          <p:nvPr/>
        </p:nvPicPr>
        <p:blipFill>
          <a:blip r:embed="rId4"/>
          <a:stretch>
            <a:fillRect/>
          </a:stretch>
        </p:blipFill>
        <p:spPr>
          <a:xfrm>
            <a:off x="6086126" y="2059565"/>
            <a:ext cx="1337942" cy="1900265"/>
          </a:xfrm>
          <a:prstGeom prst="rect">
            <a:avLst/>
          </a:prstGeom>
          <a:ln>
            <a:solidFill>
              <a:srgbClr val="4F4F4F"/>
            </a:solidFill>
          </a:ln>
          <a:effectLst>
            <a:outerShdw blurRad="50800" dist="38100" dir="2700000" algn="tl" rotWithShape="0">
              <a:prstClr val="black">
                <a:alpha val="40000"/>
              </a:prstClr>
            </a:outerShdw>
          </a:effectLst>
        </p:spPr>
      </p:pic>
      <p:sp>
        <p:nvSpPr>
          <p:cNvPr id="17" name="ZoneTexte 16">
            <a:extLst>
              <a:ext uri="{FF2B5EF4-FFF2-40B4-BE49-F238E27FC236}">
                <a16:creationId xmlns:a16="http://schemas.microsoft.com/office/drawing/2014/main" id="{F95BB3FD-E824-7E07-496F-AC41B2350FA6}"/>
              </a:ext>
            </a:extLst>
          </p:cNvPr>
          <p:cNvSpPr txBox="1"/>
          <p:nvPr/>
        </p:nvSpPr>
        <p:spPr>
          <a:xfrm>
            <a:off x="7460288" y="3283668"/>
            <a:ext cx="3872766" cy="659313"/>
          </a:xfrm>
          <a:prstGeom prst="rect">
            <a:avLst/>
          </a:prstGeom>
        </p:spPr>
        <p:txBody>
          <a:bodyPr vert="horz" lIns="91440" tIns="45720" rIns="91440" bIns="45720" rtlCol="0">
            <a:noAutofit/>
          </a:bodyPr>
          <a:lstStyle>
            <a:defPPr>
              <a:defRPr lang="fr-FR"/>
            </a:defPPr>
            <a:lvl1pPr indent="0">
              <a:lnSpc>
                <a:spcPct val="90000"/>
              </a:lnSpc>
              <a:spcBef>
                <a:spcPts val="0"/>
              </a:spcBef>
              <a:buFont typeface="Wingdings" panose="05000000000000000000" pitchFamily="2" charset="2"/>
              <a:buNone/>
              <a:defRPr sz="1400" b="1" i="0">
                <a:solidFill>
                  <a:srgbClr val="4F4F4F"/>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solidFill>
                  <a:srgbClr val="4F4F4F"/>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rgbClr val="4F4F4F"/>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rgbClr val="4F4F4F"/>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rgbClr val="4F4F4F"/>
                </a:solidFill>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fr-FR" sz="1100" b="0" i="1" dirty="0"/>
              <a:t>Arrêté du 30 septembre 2022 portant agrément d’un éco-organisme de la filière à responsabilité élargie du producteur de PMCB - NOR : TREP2227343A</a:t>
            </a:r>
          </a:p>
        </p:txBody>
      </p:sp>
      <p:pic>
        <p:nvPicPr>
          <p:cNvPr id="19" name="Image 18">
            <a:extLst>
              <a:ext uri="{FF2B5EF4-FFF2-40B4-BE49-F238E27FC236}">
                <a16:creationId xmlns:a16="http://schemas.microsoft.com/office/drawing/2014/main" id="{9628C826-3D0D-1302-F3E9-9C8D7139786A}"/>
              </a:ext>
            </a:extLst>
          </p:cNvPr>
          <p:cNvPicPr>
            <a:picLocks noChangeAspect="1"/>
          </p:cNvPicPr>
          <p:nvPr/>
        </p:nvPicPr>
        <p:blipFill>
          <a:blip r:embed="rId5"/>
          <a:stretch>
            <a:fillRect/>
          </a:stretch>
        </p:blipFill>
        <p:spPr>
          <a:xfrm>
            <a:off x="7659024" y="2059565"/>
            <a:ext cx="1156134" cy="1010945"/>
          </a:xfrm>
          <a:prstGeom prst="rect">
            <a:avLst/>
          </a:prstGeom>
        </p:spPr>
      </p:pic>
      <p:pic>
        <p:nvPicPr>
          <p:cNvPr id="34" name="Image 33" descr="Une image contenant texte, Police, conception&#10;&#10;Description générée automatiquement">
            <a:extLst>
              <a:ext uri="{FF2B5EF4-FFF2-40B4-BE49-F238E27FC236}">
                <a16:creationId xmlns:a16="http://schemas.microsoft.com/office/drawing/2014/main" id="{B0F3D3B8-EC98-911F-2AC7-2D8E349652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8344" y="2046526"/>
            <a:ext cx="1645943" cy="1009036"/>
          </a:xfrm>
          <a:prstGeom prst="rect">
            <a:avLst/>
          </a:prstGeom>
        </p:spPr>
      </p:pic>
      <p:sp>
        <p:nvSpPr>
          <p:cNvPr id="37" name="Rectangle 4">
            <a:extLst>
              <a:ext uri="{FF2B5EF4-FFF2-40B4-BE49-F238E27FC236}">
                <a16:creationId xmlns:a16="http://schemas.microsoft.com/office/drawing/2014/main" id="{CA91CF7F-7C34-9430-1C38-1E37F8F39373}"/>
              </a:ext>
            </a:extLst>
          </p:cNvPr>
          <p:cNvSpPr txBox="1">
            <a:spLocks noChangeArrowheads="1"/>
          </p:cNvSpPr>
          <p:nvPr/>
        </p:nvSpPr>
        <p:spPr bwMode="auto">
          <a:xfrm>
            <a:off x="516267" y="1456778"/>
            <a:ext cx="4947461" cy="360402"/>
          </a:xfrm>
          <a:prstGeom prst="rect">
            <a:avLst/>
          </a:prstGeom>
          <a:solidFill>
            <a:srgbClr val="4F4F4F"/>
          </a:solidFill>
        </p:spPr>
        <p:txBody>
          <a:bodyPr vert="horz" lIns="68580" tIns="34290" rIns="68580" bIns="34290" rtlCol="0" anchor="ctr">
            <a:normAutofit/>
          </a:bodyPr>
          <a:lstStyle>
            <a:defPPr>
              <a:defRPr lang="fr-FR"/>
            </a:defPPr>
            <a:lvl1pPr marL="179388" indent="-160338">
              <a:spcBef>
                <a:spcPct val="20000"/>
              </a:spcBef>
              <a:buClr>
                <a:srgbClr val="2574B0"/>
              </a:buClr>
              <a:buSzPct val="120000"/>
              <a:buFont typeface="Arial" panose="020B0604020202020204" pitchFamily="34" charset="0"/>
              <a:buChar char="•"/>
              <a:defRPr>
                <a:solidFill>
                  <a:srgbClr val="4D4E4D"/>
                </a:solidFill>
                <a:latin typeface="Century Gothic" panose="020B0502020202020204" pitchFamily="34" charset="0"/>
              </a:defRPr>
            </a:lvl1pPr>
            <a:lvl2pPr marL="742950" indent="-285750">
              <a:spcBef>
                <a:spcPct val="20000"/>
              </a:spcBef>
              <a:buClr>
                <a:srgbClr val="6CB744"/>
              </a:buClr>
              <a:buFont typeface="Arial" panose="020B0604020202020204" pitchFamily="34" charset="0"/>
              <a:buChar char="•"/>
              <a:defRPr sz="2800">
                <a:solidFill>
                  <a:srgbClr val="4D4E4D"/>
                </a:solidFill>
                <a:latin typeface="Century Gothic" panose="020B0502020202020204" pitchFamily="34" charset="0"/>
              </a:defRPr>
            </a:lvl2pPr>
            <a:lvl3pPr marL="1143000" indent="-228600">
              <a:spcBef>
                <a:spcPct val="20000"/>
              </a:spcBef>
              <a:buClr>
                <a:srgbClr val="4D4E4D"/>
              </a:buClr>
              <a:buFont typeface="Arial" panose="020B0604020202020204" pitchFamily="34" charset="0"/>
              <a:buChar char="•"/>
              <a:defRPr sz="2400">
                <a:solidFill>
                  <a:srgbClr val="4D4E4D"/>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14288" indent="0">
              <a:buNone/>
            </a:pPr>
            <a:r>
              <a:rPr lang="fr-FR" sz="1400" b="1" dirty="0">
                <a:solidFill>
                  <a:schemeClr val="bg1"/>
                </a:solidFill>
              </a:rPr>
              <a:t>...créé par les professionnels du secteur du bâtiment...</a:t>
            </a:r>
          </a:p>
        </p:txBody>
      </p:sp>
      <p:sp>
        <p:nvSpPr>
          <p:cNvPr id="39" name="Rectangle 4">
            <a:extLst>
              <a:ext uri="{FF2B5EF4-FFF2-40B4-BE49-F238E27FC236}">
                <a16:creationId xmlns:a16="http://schemas.microsoft.com/office/drawing/2014/main" id="{171C245C-2674-D00B-BEE6-B3401ADEF81B}"/>
              </a:ext>
            </a:extLst>
          </p:cNvPr>
          <p:cNvSpPr txBox="1">
            <a:spLocks noChangeArrowheads="1"/>
          </p:cNvSpPr>
          <p:nvPr/>
        </p:nvSpPr>
        <p:spPr bwMode="auto">
          <a:xfrm>
            <a:off x="6052285" y="1456778"/>
            <a:ext cx="5253892" cy="479695"/>
          </a:xfrm>
          <a:prstGeom prst="rect">
            <a:avLst/>
          </a:prstGeom>
          <a:solidFill>
            <a:srgbClr val="4F4F4F"/>
          </a:solidFill>
        </p:spPr>
        <p:txBody>
          <a:bodyPr vert="horz" lIns="68580" tIns="34290" rIns="68580" bIns="34290" rtlCol="0" anchor="ctr">
            <a:normAutofit fontScale="92500" lnSpcReduction="20000"/>
          </a:bodyPr>
          <a:lstStyle>
            <a:defPPr>
              <a:defRPr lang="fr-FR"/>
            </a:defPPr>
            <a:lvl1pPr marL="179388" indent="-160338">
              <a:spcBef>
                <a:spcPct val="20000"/>
              </a:spcBef>
              <a:buClr>
                <a:srgbClr val="2574B0"/>
              </a:buClr>
              <a:buSzPct val="120000"/>
              <a:buFont typeface="Arial" panose="020B0604020202020204" pitchFamily="34" charset="0"/>
              <a:buChar char="•"/>
              <a:defRPr>
                <a:solidFill>
                  <a:srgbClr val="4D4E4D"/>
                </a:solidFill>
                <a:latin typeface="Century Gothic" panose="020B0502020202020204" pitchFamily="34" charset="0"/>
              </a:defRPr>
            </a:lvl1pPr>
            <a:lvl2pPr marL="742950" indent="-285750">
              <a:spcBef>
                <a:spcPct val="20000"/>
              </a:spcBef>
              <a:buClr>
                <a:srgbClr val="6CB744"/>
              </a:buClr>
              <a:buFont typeface="Arial" panose="020B0604020202020204" pitchFamily="34" charset="0"/>
              <a:buChar char="•"/>
              <a:defRPr sz="2800">
                <a:solidFill>
                  <a:srgbClr val="4D4E4D"/>
                </a:solidFill>
                <a:latin typeface="Century Gothic" panose="020B0502020202020204" pitchFamily="34" charset="0"/>
              </a:defRPr>
            </a:lvl2pPr>
            <a:lvl3pPr marL="1143000" indent="-228600">
              <a:spcBef>
                <a:spcPct val="20000"/>
              </a:spcBef>
              <a:buClr>
                <a:srgbClr val="4D4E4D"/>
              </a:buClr>
              <a:buFont typeface="Arial" panose="020B0604020202020204" pitchFamily="34" charset="0"/>
              <a:buChar char="•"/>
              <a:defRPr sz="2400">
                <a:solidFill>
                  <a:srgbClr val="4D4E4D"/>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14288" indent="0">
              <a:buNone/>
            </a:pPr>
            <a:r>
              <a:rPr lang="fr-FR" sz="1600" b="1" dirty="0">
                <a:solidFill>
                  <a:schemeClr val="bg1"/>
                </a:solidFill>
              </a:rPr>
              <a:t>... agréé par les ministères chargés de l’environnement et de l’économie...</a:t>
            </a:r>
          </a:p>
        </p:txBody>
      </p:sp>
      <p:sp>
        <p:nvSpPr>
          <p:cNvPr id="41" name="Ellipse 40">
            <a:extLst>
              <a:ext uri="{FF2B5EF4-FFF2-40B4-BE49-F238E27FC236}">
                <a16:creationId xmlns:a16="http://schemas.microsoft.com/office/drawing/2014/main" id="{B3F99AB9-8331-3283-B2F9-981C081D7932}"/>
              </a:ext>
            </a:extLst>
          </p:cNvPr>
          <p:cNvSpPr/>
          <p:nvPr/>
        </p:nvSpPr>
        <p:spPr>
          <a:xfrm>
            <a:off x="344245" y="1285119"/>
            <a:ext cx="323742" cy="319709"/>
          </a:xfrm>
          <a:prstGeom prst="ellipse">
            <a:avLst/>
          </a:prstGeom>
          <a:solidFill>
            <a:srgbClr val="FF6A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1</a:t>
            </a:r>
          </a:p>
        </p:txBody>
      </p:sp>
      <p:sp>
        <p:nvSpPr>
          <p:cNvPr id="42" name="Ellipse 41">
            <a:extLst>
              <a:ext uri="{FF2B5EF4-FFF2-40B4-BE49-F238E27FC236}">
                <a16:creationId xmlns:a16="http://schemas.microsoft.com/office/drawing/2014/main" id="{84BD97C1-010F-D7D5-01BF-5CA0E90E6DB5}"/>
              </a:ext>
            </a:extLst>
          </p:cNvPr>
          <p:cNvSpPr/>
          <p:nvPr/>
        </p:nvSpPr>
        <p:spPr>
          <a:xfrm>
            <a:off x="5884128" y="1288134"/>
            <a:ext cx="323742" cy="319709"/>
          </a:xfrm>
          <a:prstGeom prst="ellipse">
            <a:avLst/>
          </a:prstGeom>
          <a:solidFill>
            <a:srgbClr val="FF6A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2</a:t>
            </a:r>
          </a:p>
        </p:txBody>
      </p:sp>
      <p:sp>
        <p:nvSpPr>
          <p:cNvPr id="44" name="ZoneTexte 43">
            <a:extLst>
              <a:ext uri="{FF2B5EF4-FFF2-40B4-BE49-F238E27FC236}">
                <a16:creationId xmlns:a16="http://schemas.microsoft.com/office/drawing/2014/main" id="{535F4F11-C3CB-6EB5-3652-17E39B57720D}"/>
              </a:ext>
            </a:extLst>
          </p:cNvPr>
          <p:cNvSpPr txBox="1"/>
          <p:nvPr/>
        </p:nvSpPr>
        <p:spPr>
          <a:xfrm>
            <a:off x="7191375" y="5190400"/>
            <a:ext cx="3467101" cy="1168013"/>
          </a:xfrm>
          <a:prstGeom prst="rect">
            <a:avLst/>
          </a:prstGeom>
        </p:spPr>
        <p:txBody>
          <a:bodyPr vert="horz" lIns="91440" tIns="45720" rIns="91440" bIns="45720" rtlCol="0">
            <a:noAutofit/>
          </a:bodyPr>
          <a:lstStyle>
            <a:defPPr>
              <a:defRPr lang="fr-FR"/>
            </a:defPPr>
            <a:lvl1pPr indent="0">
              <a:lnSpc>
                <a:spcPct val="90000"/>
              </a:lnSpc>
              <a:spcBef>
                <a:spcPts val="0"/>
              </a:spcBef>
              <a:buFont typeface="Wingdings" panose="05000000000000000000" pitchFamily="2" charset="2"/>
              <a:buNone/>
              <a:defRPr sz="1400" b="1" i="0">
                <a:solidFill>
                  <a:srgbClr val="4F4F4F"/>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solidFill>
                  <a:srgbClr val="4F4F4F"/>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rgbClr val="4F4F4F"/>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rgbClr val="4F4F4F"/>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rgbClr val="4F4F4F"/>
                </a:solidFill>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fr-FR" sz="1100" b="0" i="1" dirty="0"/>
              <a:t>Arrêté du 10 juin 2022 portant cahier des charges des éco-organismes, des systèmes individuels et des organismes coordonnateurs de la filière à responsabilité élargie du producteur des produits et matériaux de construction du secteur du bâtiment</a:t>
            </a:r>
          </a:p>
          <a:p>
            <a:pPr algn="ctr"/>
            <a:r>
              <a:rPr lang="fr-FR" sz="1100" b="0" i="1" dirty="0"/>
              <a:t>NOR : TREP2129879A</a:t>
            </a:r>
          </a:p>
        </p:txBody>
      </p:sp>
      <p:pic>
        <p:nvPicPr>
          <p:cNvPr id="45" name="Image 44">
            <a:extLst>
              <a:ext uri="{FF2B5EF4-FFF2-40B4-BE49-F238E27FC236}">
                <a16:creationId xmlns:a16="http://schemas.microsoft.com/office/drawing/2014/main" id="{5AAD92FC-A5AE-0312-7C36-84D537AC04DA}"/>
              </a:ext>
            </a:extLst>
          </p:cNvPr>
          <p:cNvPicPr>
            <a:picLocks noChangeAspect="1"/>
          </p:cNvPicPr>
          <p:nvPr/>
        </p:nvPicPr>
        <p:blipFill>
          <a:blip r:embed="rId5"/>
          <a:stretch>
            <a:fillRect/>
          </a:stretch>
        </p:blipFill>
        <p:spPr>
          <a:xfrm>
            <a:off x="9975211" y="4364583"/>
            <a:ext cx="786359" cy="687607"/>
          </a:xfrm>
          <a:prstGeom prst="rect">
            <a:avLst/>
          </a:prstGeom>
        </p:spPr>
      </p:pic>
      <p:sp>
        <p:nvSpPr>
          <p:cNvPr id="47" name="Rectangle 4">
            <a:extLst>
              <a:ext uri="{FF2B5EF4-FFF2-40B4-BE49-F238E27FC236}">
                <a16:creationId xmlns:a16="http://schemas.microsoft.com/office/drawing/2014/main" id="{7185787D-5BF7-0798-7B15-05EB5DF10BEB}"/>
              </a:ext>
            </a:extLst>
          </p:cNvPr>
          <p:cNvSpPr txBox="1">
            <a:spLocks noChangeArrowheads="1"/>
          </p:cNvSpPr>
          <p:nvPr/>
        </p:nvSpPr>
        <p:spPr bwMode="auto">
          <a:xfrm>
            <a:off x="6052285" y="4374108"/>
            <a:ext cx="3872766" cy="479695"/>
          </a:xfrm>
          <a:prstGeom prst="rect">
            <a:avLst/>
          </a:prstGeom>
          <a:solidFill>
            <a:srgbClr val="4F4F4F"/>
          </a:solidFill>
        </p:spPr>
        <p:txBody>
          <a:bodyPr vert="horz" lIns="68580" tIns="34290" rIns="68580" bIns="34290" rtlCol="0" anchor="ctr">
            <a:normAutofit fontScale="92500" lnSpcReduction="20000"/>
          </a:bodyPr>
          <a:lstStyle>
            <a:defPPr>
              <a:defRPr lang="fr-FR"/>
            </a:defPPr>
            <a:lvl1pPr marL="179388" indent="-160338">
              <a:spcBef>
                <a:spcPct val="20000"/>
              </a:spcBef>
              <a:buClr>
                <a:srgbClr val="2574B0"/>
              </a:buClr>
              <a:buSzPct val="120000"/>
              <a:buFont typeface="Arial" panose="020B0604020202020204" pitchFamily="34" charset="0"/>
              <a:buChar char="•"/>
              <a:defRPr>
                <a:solidFill>
                  <a:srgbClr val="4D4E4D"/>
                </a:solidFill>
                <a:latin typeface="Century Gothic" panose="020B0502020202020204" pitchFamily="34" charset="0"/>
              </a:defRPr>
            </a:lvl1pPr>
            <a:lvl2pPr marL="742950" indent="-285750">
              <a:spcBef>
                <a:spcPct val="20000"/>
              </a:spcBef>
              <a:buClr>
                <a:srgbClr val="6CB744"/>
              </a:buClr>
              <a:buFont typeface="Arial" panose="020B0604020202020204" pitchFamily="34" charset="0"/>
              <a:buChar char="•"/>
              <a:defRPr sz="2800">
                <a:solidFill>
                  <a:srgbClr val="4D4E4D"/>
                </a:solidFill>
                <a:latin typeface="Century Gothic" panose="020B0502020202020204" pitchFamily="34" charset="0"/>
              </a:defRPr>
            </a:lvl2pPr>
            <a:lvl3pPr marL="1143000" indent="-228600">
              <a:spcBef>
                <a:spcPct val="20000"/>
              </a:spcBef>
              <a:buClr>
                <a:srgbClr val="4D4E4D"/>
              </a:buClr>
              <a:buFont typeface="Arial" panose="020B0604020202020204" pitchFamily="34" charset="0"/>
              <a:buChar char="•"/>
              <a:defRPr sz="2400">
                <a:solidFill>
                  <a:srgbClr val="4D4E4D"/>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14288" indent="0">
              <a:buNone/>
            </a:pPr>
            <a:r>
              <a:rPr lang="fr-FR" sz="1600" b="1" dirty="0">
                <a:solidFill>
                  <a:schemeClr val="bg1"/>
                </a:solidFill>
              </a:rPr>
              <a:t>... sur la base d’un cahier des charges du ministère chargé de l’environnement</a:t>
            </a:r>
          </a:p>
        </p:txBody>
      </p:sp>
      <p:sp>
        <p:nvSpPr>
          <p:cNvPr id="48" name="Ellipse 47">
            <a:extLst>
              <a:ext uri="{FF2B5EF4-FFF2-40B4-BE49-F238E27FC236}">
                <a16:creationId xmlns:a16="http://schemas.microsoft.com/office/drawing/2014/main" id="{E02A773D-6A0E-EB8B-97E5-DCFD0ADD860D}"/>
              </a:ext>
            </a:extLst>
          </p:cNvPr>
          <p:cNvSpPr/>
          <p:nvPr/>
        </p:nvSpPr>
        <p:spPr>
          <a:xfrm>
            <a:off x="5884128" y="4205464"/>
            <a:ext cx="323742" cy="319709"/>
          </a:xfrm>
          <a:prstGeom prst="ellipse">
            <a:avLst/>
          </a:prstGeom>
          <a:solidFill>
            <a:srgbClr val="FF6A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3</a:t>
            </a:r>
          </a:p>
        </p:txBody>
      </p:sp>
      <p:pic>
        <p:nvPicPr>
          <p:cNvPr id="50" name="Image 49">
            <a:extLst>
              <a:ext uri="{FF2B5EF4-FFF2-40B4-BE49-F238E27FC236}">
                <a16:creationId xmlns:a16="http://schemas.microsoft.com/office/drawing/2014/main" id="{2D565615-EF9F-2C44-3F36-262408E590A1}"/>
              </a:ext>
            </a:extLst>
          </p:cNvPr>
          <p:cNvPicPr>
            <a:picLocks noChangeAspect="1"/>
          </p:cNvPicPr>
          <p:nvPr/>
        </p:nvPicPr>
        <p:blipFill>
          <a:blip r:embed="rId7"/>
          <a:stretch>
            <a:fillRect/>
          </a:stretch>
        </p:blipFill>
        <p:spPr>
          <a:xfrm>
            <a:off x="6100605" y="4973217"/>
            <a:ext cx="1090770" cy="1457084"/>
          </a:xfrm>
          <a:prstGeom prst="rect">
            <a:avLst/>
          </a:prstGeom>
          <a:ln>
            <a:solidFill>
              <a:srgbClr val="4F4F4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2348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000"/>
                                        <p:tgtEl>
                                          <p:spTgt spid="41"/>
                                        </p:tgtEl>
                                      </p:cBhvr>
                                    </p:animEffect>
                                    <p:anim calcmode="lin" valueType="num">
                                      <p:cBhvr>
                                        <p:cTn id="18" dur="1000" fill="hold"/>
                                        <p:tgtEl>
                                          <p:spTgt spid="41"/>
                                        </p:tgtEl>
                                        <p:attrNameLst>
                                          <p:attrName>ppt_x</p:attrName>
                                        </p:attrNameLst>
                                      </p:cBhvr>
                                      <p:tavLst>
                                        <p:tav tm="0">
                                          <p:val>
                                            <p:strVal val="#ppt_x"/>
                                          </p:val>
                                        </p:tav>
                                        <p:tav tm="100000">
                                          <p:val>
                                            <p:strVal val="#ppt_x"/>
                                          </p:val>
                                        </p:tav>
                                      </p:tavLst>
                                    </p:anim>
                                    <p:anim calcmode="lin" valueType="num">
                                      <p:cBhvr>
                                        <p:cTn id="1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1000"/>
                                        <p:tgtEl>
                                          <p:spTgt spid="39"/>
                                        </p:tgtEl>
                                      </p:cBhvr>
                                    </p:animEffect>
                                    <p:anim calcmode="lin" valueType="num">
                                      <p:cBhvr>
                                        <p:cTn id="45" dur="1000" fill="hold"/>
                                        <p:tgtEl>
                                          <p:spTgt spid="39"/>
                                        </p:tgtEl>
                                        <p:attrNameLst>
                                          <p:attrName>ppt_x</p:attrName>
                                        </p:attrNameLst>
                                      </p:cBhvr>
                                      <p:tavLst>
                                        <p:tav tm="0">
                                          <p:val>
                                            <p:strVal val="#ppt_x"/>
                                          </p:val>
                                        </p:tav>
                                        <p:tav tm="100000">
                                          <p:val>
                                            <p:strVal val="#ppt_x"/>
                                          </p:val>
                                        </p:tav>
                                      </p:tavLst>
                                    </p:anim>
                                    <p:anim calcmode="lin" valueType="num">
                                      <p:cBhvr>
                                        <p:cTn id="46" dur="1000" fill="hold"/>
                                        <p:tgtEl>
                                          <p:spTgt spid="3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1000"/>
                                        <p:tgtEl>
                                          <p:spTgt spid="42"/>
                                        </p:tgtEl>
                                      </p:cBhvr>
                                    </p:animEffect>
                                    <p:anim calcmode="lin" valueType="num">
                                      <p:cBhvr>
                                        <p:cTn id="50" dur="1000" fill="hold"/>
                                        <p:tgtEl>
                                          <p:spTgt spid="42"/>
                                        </p:tgtEl>
                                        <p:attrNameLst>
                                          <p:attrName>ppt_x</p:attrName>
                                        </p:attrNameLst>
                                      </p:cBhvr>
                                      <p:tavLst>
                                        <p:tav tm="0">
                                          <p:val>
                                            <p:strVal val="#ppt_x"/>
                                          </p:val>
                                        </p:tav>
                                        <p:tav tm="100000">
                                          <p:val>
                                            <p:strVal val="#ppt_x"/>
                                          </p:val>
                                        </p:tav>
                                      </p:tavLst>
                                    </p:anim>
                                    <p:anim calcmode="lin" valueType="num">
                                      <p:cBhvr>
                                        <p:cTn id="5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1000"/>
                                        <p:tgtEl>
                                          <p:spTgt spid="44"/>
                                        </p:tgtEl>
                                      </p:cBhvr>
                                    </p:animEffect>
                                    <p:anim calcmode="lin" valueType="num">
                                      <p:cBhvr>
                                        <p:cTn id="57" dur="1000" fill="hold"/>
                                        <p:tgtEl>
                                          <p:spTgt spid="44"/>
                                        </p:tgtEl>
                                        <p:attrNameLst>
                                          <p:attrName>ppt_x</p:attrName>
                                        </p:attrNameLst>
                                      </p:cBhvr>
                                      <p:tavLst>
                                        <p:tav tm="0">
                                          <p:val>
                                            <p:strVal val="#ppt_x"/>
                                          </p:val>
                                        </p:tav>
                                        <p:tav tm="100000">
                                          <p:val>
                                            <p:strVal val="#ppt_x"/>
                                          </p:val>
                                        </p:tav>
                                      </p:tavLst>
                                    </p:anim>
                                    <p:anim calcmode="lin" valueType="num">
                                      <p:cBhvr>
                                        <p:cTn id="58" dur="1000" fill="hold"/>
                                        <p:tgtEl>
                                          <p:spTgt spid="44"/>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1000"/>
                                        <p:tgtEl>
                                          <p:spTgt spid="45"/>
                                        </p:tgtEl>
                                      </p:cBhvr>
                                    </p:animEffect>
                                    <p:anim calcmode="lin" valueType="num">
                                      <p:cBhvr>
                                        <p:cTn id="62" dur="1000" fill="hold"/>
                                        <p:tgtEl>
                                          <p:spTgt spid="45"/>
                                        </p:tgtEl>
                                        <p:attrNameLst>
                                          <p:attrName>ppt_x</p:attrName>
                                        </p:attrNameLst>
                                      </p:cBhvr>
                                      <p:tavLst>
                                        <p:tav tm="0">
                                          <p:val>
                                            <p:strVal val="#ppt_x"/>
                                          </p:val>
                                        </p:tav>
                                        <p:tav tm="100000">
                                          <p:val>
                                            <p:strVal val="#ppt_x"/>
                                          </p:val>
                                        </p:tav>
                                      </p:tavLst>
                                    </p:anim>
                                    <p:anim calcmode="lin" valueType="num">
                                      <p:cBhvr>
                                        <p:cTn id="63" dur="1000" fill="hold"/>
                                        <p:tgtEl>
                                          <p:spTgt spid="4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fade">
                                      <p:cBhvr>
                                        <p:cTn id="66" dur="1000"/>
                                        <p:tgtEl>
                                          <p:spTgt spid="47"/>
                                        </p:tgtEl>
                                      </p:cBhvr>
                                    </p:animEffect>
                                    <p:anim calcmode="lin" valueType="num">
                                      <p:cBhvr>
                                        <p:cTn id="67" dur="1000" fill="hold"/>
                                        <p:tgtEl>
                                          <p:spTgt spid="47"/>
                                        </p:tgtEl>
                                        <p:attrNameLst>
                                          <p:attrName>ppt_x</p:attrName>
                                        </p:attrNameLst>
                                      </p:cBhvr>
                                      <p:tavLst>
                                        <p:tav tm="0">
                                          <p:val>
                                            <p:strVal val="#ppt_x"/>
                                          </p:val>
                                        </p:tav>
                                        <p:tav tm="100000">
                                          <p:val>
                                            <p:strVal val="#ppt_x"/>
                                          </p:val>
                                        </p:tav>
                                      </p:tavLst>
                                    </p:anim>
                                    <p:anim calcmode="lin" valueType="num">
                                      <p:cBhvr>
                                        <p:cTn id="68" dur="1000" fill="hold"/>
                                        <p:tgtEl>
                                          <p:spTgt spid="47"/>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1000"/>
                                        <p:tgtEl>
                                          <p:spTgt spid="48"/>
                                        </p:tgtEl>
                                      </p:cBhvr>
                                    </p:animEffect>
                                    <p:anim calcmode="lin" valueType="num">
                                      <p:cBhvr>
                                        <p:cTn id="72" dur="1000" fill="hold"/>
                                        <p:tgtEl>
                                          <p:spTgt spid="48"/>
                                        </p:tgtEl>
                                        <p:attrNameLst>
                                          <p:attrName>ppt_x</p:attrName>
                                        </p:attrNameLst>
                                      </p:cBhvr>
                                      <p:tavLst>
                                        <p:tav tm="0">
                                          <p:val>
                                            <p:strVal val="#ppt_x"/>
                                          </p:val>
                                        </p:tav>
                                        <p:tav tm="100000">
                                          <p:val>
                                            <p:strVal val="#ppt_x"/>
                                          </p:val>
                                        </p:tav>
                                      </p:tavLst>
                                    </p:anim>
                                    <p:anim calcmode="lin" valueType="num">
                                      <p:cBhvr>
                                        <p:cTn id="73" dur="1000" fill="hold"/>
                                        <p:tgtEl>
                                          <p:spTgt spid="48"/>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fade">
                                      <p:cBhvr>
                                        <p:cTn id="76" dur="1000"/>
                                        <p:tgtEl>
                                          <p:spTgt spid="50"/>
                                        </p:tgtEl>
                                      </p:cBhvr>
                                    </p:animEffect>
                                    <p:anim calcmode="lin" valueType="num">
                                      <p:cBhvr>
                                        <p:cTn id="77" dur="1000" fill="hold"/>
                                        <p:tgtEl>
                                          <p:spTgt spid="50"/>
                                        </p:tgtEl>
                                        <p:attrNameLst>
                                          <p:attrName>ppt_x</p:attrName>
                                        </p:attrNameLst>
                                      </p:cBhvr>
                                      <p:tavLst>
                                        <p:tav tm="0">
                                          <p:val>
                                            <p:strVal val="#ppt_x"/>
                                          </p:val>
                                        </p:tav>
                                        <p:tav tm="100000">
                                          <p:val>
                                            <p:strVal val="#ppt_x"/>
                                          </p:val>
                                        </p:tav>
                                      </p:tavLst>
                                    </p:anim>
                                    <p:anim calcmode="lin" valueType="num">
                                      <p:cBhvr>
                                        <p:cTn id="7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7" grpId="0" animBg="1"/>
      <p:bldP spid="39" grpId="0" animBg="1"/>
      <p:bldP spid="41" grpId="0" animBg="1"/>
      <p:bldP spid="42" grpId="0" animBg="1"/>
      <p:bldP spid="44" grpId="0"/>
      <p:bldP spid="47" grpId="0" animBg="1"/>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311972" y="265995"/>
            <a:ext cx="11664438" cy="678635"/>
          </a:xfrm>
        </p:spPr>
        <p:txBody>
          <a:bodyPr/>
          <a:lstStyle/>
          <a:p>
            <a:r>
              <a:rPr lang="fr-FR" dirty="0"/>
              <a:t>La gouvernance de Valobat</a:t>
            </a:r>
          </a:p>
        </p:txBody>
      </p:sp>
      <p:sp>
        <p:nvSpPr>
          <p:cNvPr id="10" name="Marcador de número de diapositiva 5">
            <a:extLst>
              <a:ext uri="{FF2B5EF4-FFF2-40B4-BE49-F238E27FC236}">
                <a16:creationId xmlns:a16="http://schemas.microsoft.com/office/drawing/2014/main" id="{A6DA7110-AB99-D7F2-6D3E-07627ABA2D56}"/>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11</a:t>
            </a:fld>
            <a:endParaRPr lang="es-PE" dirty="0"/>
          </a:p>
        </p:txBody>
      </p:sp>
      <p:pic>
        <p:nvPicPr>
          <p:cNvPr id="3" name="Image 2" descr="Une image contenant texte, capture d’écran, Graphique, graphisme&#10;&#10;Description générée automatiquement">
            <a:extLst>
              <a:ext uri="{FF2B5EF4-FFF2-40B4-BE49-F238E27FC236}">
                <a16:creationId xmlns:a16="http://schemas.microsoft.com/office/drawing/2014/main" id="{E8A97A79-149A-92A9-C01D-8575C6AECE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99" y="944630"/>
            <a:ext cx="6924802" cy="3685563"/>
          </a:xfrm>
          <a:prstGeom prst="rect">
            <a:avLst/>
          </a:prstGeom>
        </p:spPr>
      </p:pic>
      <p:sp>
        <p:nvSpPr>
          <p:cNvPr id="5" name="ZoneTexte 4">
            <a:extLst>
              <a:ext uri="{FF2B5EF4-FFF2-40B4-BE49-F238E27FC236}">
                <a16:creationId xmlns:a16="http://schemas.microsoft.com/office/drawing/2014/main" id="{65D203A1-C222-C13F-FABC-55AB360C7B94}"/>
              </a:ext>
            </a:extLst>
          </p:cNvPr>
          <p:cNvSpPr txBox="1"/>
          <p:nvPr/>
        </p:nvSpPr>
        <p:spPr>
          <a:xfrm>
            <a:off x="7501949" y="5155584"/>
            <a:ext cx="4690051" cy="1430407"/>
          </a:xfrm>
          <a:prstGeom prst="rect">
            <a:avLst/>
          </a:prstGeom>
        </p:spPr>
        <p:txBody>
          <a:bodyPr vert="horz" lIns="91440" tIns="45720" rIns="91440" bIns="45720" rtlCol="0">
            <a:noAutofit/>
          </a:bodyPr>
          <a:lstStyle>
            <a:defPPr>
              <a:defRPr lang="fr-FR"/>
            </a:defPPr>
            <a:lvl1pPr indent="0">
              <a:lnSpc>
                <a:spcPct val="90000"/>
              </a:lnSpc>
              <a:spcBef>
                <a:spcPts val="0"/>
              </a:spcBef>
              <a:buFont typeface="Wingdings" panose="05000000000000000000" pitchFamily="2" charset="2"/>
              <a:buNone/>
              <a:defRPr sz="1600" b="1" i="0">
                <a:solidFill>
                  <a:srgbClr val="4F4F4F"/>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solidFill>
                  <a:srgbClr val="4F4F4F"/>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rgbClr val="4F4F4F"/>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rgbClr val="4F4F4F"/>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rgbClr val="4F4F4F"/>
                </a:solidFill>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sz="1400" dirty="0">
                <a:solidFill>
                  <a:schemeClr val="bg1"/>
                </a:solidFill>
                <a:highlight>
                  <a:srgbClr val="FF6A5B"/>
                </a:highlight>
              </a:rPr>
              <a:t>Le Comité des Parties Prenantes </a:t>
            </a:r>
            <a:r>
              <a:rPr lang="fr-FR" sz="1400" b="0" dirty="0"/>
              <a:t>(sollicité pour avis et/ou information) composé de 4 collèges : </a:t>
            </a:r>
          </a:p>
          <a:p>
            <a:pPr marL="285750" indent="-200025">
              <a:buFont typeface="Arial" panose="020B0604020202020204" pitchFamily="34" charset="0"/>
              <a:buChar char="•"/>
            </a:pPr>
            <a:r>
              <a:rPr lang="fr-FR" sz="1400" b="0" dirty="0"/>
              <a:t>Producteurs</a:t>
            </a:r>
          </a:p>
          <a:p>
            <a:pPr marL="285750" indent="-200025">
              <a:buFont typeface="Arial" panose="020B0604020202020204" pitchFamily="34" charset="0"/>
              <a:buChar char="•"/>
            </a:pPr>
            <a:r>
              <a:rPr lang="fr-FR" sz="1400" b="0" dirty="0"/>
              <a:t>Opérateurs déchets</a:t>
            </a:r>
          </a:p>
          <a:p>
            <a:pPr marL="285750" indent="-200025">
              <a:buFont typeface="Arial" panose="020B0604020202020204" pitchFamily="34" charset="0"/>
              <a:buChar char="•"/>
            </a:pPr>
            <a:r>
              <a:rPr lang="fr-FR" sz="1400" b="0" dirty="0"/>
              <a:t>Collectivités territoriales </a:t>
            </a:r>
          </a:p>
          <a:p>
            <a:pPr marL="285750" indent="-200025">
              <a:buFont typeface="Arial" panose="020B0604020202020204" pitchFamily="34" charset="0"/>
              <a:buChar char="•"/>
            </a:pPr>
            <a:r>
              <a:rPr lang="fr-FR" sz="1400" b="0" dirty="0"/>
              <a:t>Associations (environnement et consommateurs)</a:t>
            </a:r>
          </a:p>
        </p:txBody>
      </p:sp>
      <p:sp>
        <p:nvSpPr>
          <p:cNvPr id="8" name="ZoneTexte 7">
            <a:extLst>
              <a:ext uri="{FF2B5EF4-FFF2-40B4-BE49-F238E27FC236}">
                <a16:creationId xmlns:a16="http://schemas.microsoft.com/office/drawing/2014/main" id="{1BE436A4-20B7-D662-1FCF-EA5F0E5F940F}"/>
              </a:ext>
            </a:extLst>
          </p:cNvPr>
          <p:cNvSpPr txBox="1"/>
          <p:nvPr/>
        </p:nvSpPr>
        <p:spPr>
          <a:xfrm>
            <a:off x="0" y="3363399"/>
            <a:ext cx="4598633" cy="535531"/>
          </a:xfrm>
          <a:prstGeom prst="rect">
            <a:avLst/>
          </a:prstGeom>
        </p:spPr>
        <p:txBody>
          <a:bodyPr vert="horz" lIns="91440" tIns="45720" rIns="91440" bIns="45720" rtlCol="0">
            <a:noAutofit/>
          </a:bodyPr>
          <a:lstStyle>
            <a:defPPr>
              <a:defRPr lang="fr-FR"/>
            </a:defPPr>
            <a:lvl1pPr indent="0" algn="ctr">
              <a:lnSpc>
                <a:spcPct val="90000"/>
              </a:lnSpc>
              <a:spcBef>
                <a:spcPts val="1000"/>
              </a:spcBef>
              <a:buFont typeface="Wingdings" panose="05000000000000000000" pitchFamily="2" charset="2"/>
              <a:buNone/>
              <a:defRPr sz="1600" i="1">
                <a:solidFill>
                  <a:srgbClr val="4F4F4F"/>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solidFill>
                  <a:srgbClr val="4F4F4F"/>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rgbClr val="4F4F4F"/>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rgbClr val="4F4F4F"/>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rgbClr val="4F4F4F"/>
                </a:solidFill>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spcBef>
                <a:spcPts val="0"/>
              </a:spcBef>
            </a:pPr>
            <a:r>
              <a:rPr lang="fr-FR" sz="1400" b="1" i="0" dirty="0">
                <a:solidFill>
                  <a:schemeClr val="bg1"/>
                </a:solidFill>
                <a:highlight>
                  <a:srgbClr val="7C9A6F"/>
                </a:highlight>
              </a:rPr>
              <a:t>11 comités de secteur </a:t>
            </a:r>
          </a:p>
          <a:p>
            <a:pPr algn="l">
              <a:spcBef>
                <a:spcPts val="0"/>
              </a:spcBef>
            </a:pPr>
            <a:r>
              <a:rPr lang="fr-FR" sz="1400" b="1" i="0" dirty="0">
                <a:solidFill>
                  <a:schemeClr val="bg1"/>
                </a:solidFill>
                <a:highlight>
                  <a:srgbClr val="7C9A6F"/>
                </a:highlight>
              </a:rPr>
              <a:t>pour optimiser les flux et les coûts</a:t>
            </a:r>
          </a:p>
        </p:txBody>
      </p:sp>
      <p:sp>
        <p:nvSpPr>
          <p:cNvPr id="11" name="ZoneTexte 10">
            <a:extLst>
              <a:ext uri="{FF2B5EF4-FFF2-40B4-BE49-F238E27FC236}">
                <a16:creationId xmlns:a16="http://schemas.microsoft.com/office/drawing/2014/main" id="{ADAFDA95-6CFE-CC3F-589E-D2842F4A29B3}"/>
              </a:ext>
            </a:extLst>
          </p:cNvPr>
          <p:cNvSpPr txBox="1"/>
          <p:nvPr/>
        </p:nvSpPr>
        <p:spPr>
          <a:xfrm>
            <a:off x="107784" y="3810152"/>
            <a:ext cx="4890344" cy="2622505"/>
          </a:xfrm>
          <a:prstGeom prst="rect">
            <a:avLst/>
          </a:prstGeom>
        </p:spPr>
        <p:txBody>
          <a:bodyPr vert="horz" lIns="91440" tIns="45720" rIns="91440" bIns="45720" rtlCol="0">
            <a:noAutofit/>
          </a:bodyPr>
          <a:lstStyle>
            <a:defPPr>
              <a:defRPr lang="fr-FR"/>
            </a:defPPr>
            <a:lvl1pPr indent="0" algn="ctr">
              <a:lnSpc>
                <a:spcPct val="90000"/>
              </a:lnSpc>
              <a:spcBef>
                <a:spcPts val="1000"/>
              </a:spcBef>
              <a:buFont typeface="Wingdings" panose="05000000000000000000" pitchFamily="2" charset="2"/>
              <a:buNone/>
              <a:defRPr sz="1600" i="1">
                <a:solidFill>
                  <a:srgbClr val="4F4F4F"/>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solidFill>
                  <a:srgbClr val="4F4F4F"/>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rgbClr val="4F4F4F"/>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rgbClr val="4F4F4F"/>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rgbClr val="4F4F4F"/>
                </a:solidFill>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indent="-342900" algn="l">
              <a:lnSpc>
                <a:spcPct val="100000"/>
              </a:lnSpc>
              <a:spcBef>
                <a:spcPts val="0"/>
              </a:spcBef>
              <a:buFont typeface="+mj-lt"/>
              <a:buAutoNum type="arabicPeriod"/>
            </a:pPr>
            <a:r>
              <a:rPr lang="fr-FR" sz="1400" dirty="0"/>
              <a:t>Métaux de construction</a:t>
            </a:r>
          </a:p>
          <a:p>
            <a:pPr marL="342900" indent="-342900" algn="l">
              <a:lnSpc>
                <a:spcPct val="100000"/>
              </a:lnSpc>
              <a:spcBef>
                <a:spcPts val="0"/>
              </a:spcBef>
              <a:buFont typeface="+mj-lt"/>
              <a:buAutoNum type="arabicPeriod"/>
            </a:pPr>
            <a:r>
              <a:rPr lang="fr-FR" sz="1400" dirty="0"/>
              <a:t>Métaux des équipements</a:t>
            </a:r>
          </a:p>
          <a:p>
            <a:pPr marL="342900" indent="-342900" algn="l">
              <a:lnSpc>
                <a:spcPct val="100000"/>
              </a:lnSpc>
              <a:spcBef>
                <a:spcPts val="0"/>
              </a:spcBef>
              <a:buFont typeface="+mj-lt"/>
              <a:buAutoNum type="arabicPeriod"/>
            </a:pPr>
            <a:r>
              <a:rPr lang="fr-FR" sz="1400" dirty="0"/>
              <a:t>Bois</a:t>
            </a:r>
          </a:p>
          <a:p>
            <a:pPr marL="342900" indent="-342900" algn="l">
              <a:lnSpc>
                <a:spcPct val="100000"/>
              </a:lnSpc>
              <a:spcBef>
                <a:spcPts val="0"/>
              </a:spcBef>
              <a:buFont typeface="+mj-lt"/>
              <a:buAutoNum type="arabicPeriod"/>
            </a:pPr>
            <a:r>
              <a:rPr lang="fr-FR" sz="1400" dirty="0"/>
              <a:t>Menuiseries, parois vitrées</a:t>
            </a:r>
          </a:p>
          <a:p>
            <a:pPr marL="342900" indent="-342900" algn="l">
              <a:lnSpc>
                <a:spcPct val="100000"/>
              </a:lnSpc>
              <a:spcBef>
                <a:spcPts val="0"/>
              </a:spcBef>
              <a:buFont typeface="+mj-lt"/>
              <a:buAutoNum type="arabicPeriod"/>
            </a:pPr>
            <a:r>
              <a:rPr lang="fr-FR" sz="1400" dirty="0"/>
              <a:t>Plâtres et mortiers</a:t>
            </a:r>
          </a:p>
          <a:p>
            <a:pPr marL="342900" indent="-342900" algn="l">
              <a:lnSpc>
                <a:spcPct val="100000"/>
              </a:lnSpc>
              <a:spcBef>
                <a:spcPts val="0"/>
              </a:spcBef>
              <a:buFont typeface="+mj-lt"/>
              <a:buAutoNum type="arabicPeriod"/>
            </a:pPr>
            <a:r>
              <a:rPr lang="fr-FR" sz="1400" dirty="0"/>
              <a:t>Revêtements de sols</a:t>
            </a:r>
          </a:p>
          <a:p>
            <a:pPr marL="342900" indent="-342900" algn="l">
              <a:lnSpc>
                <a:spcPct val="100000"/>
              </a:lnSpc>
              <a:spcBef>
                <a:spcPts val="0"/>
              </a:spcBef>
              <a:buFont typeface="+mj-lt"/>
              <a:buAutoNum type="arabicPeriod"/>
            </a:pPr>
            <a:r>
              <a:rPr lang="fr-FR" sz="1400" dirty="0"/>
              <a:t>Matériaux inertes </a:t>
            </a:r>
          </a:p>
          <a:p>
            <a:pPr marL="342900" indent="-342900" algn="l">
              <a:lnSpc>
                <a:spcPct val="100000"/>
              </a:lnSpc>
              <a:spcBef>
                <a:spcPts val="0"/>
              </a:spcBef>
              <a:buFont typeface="+mj-lt"/>
              <a:buAutoNum type="arabicPeriod"/>
            </a:pPr>
            <a:r>
              <a:rPr lang="fr-FR" sz="1400" dirty="0"/>
              <a:t>Plastiques rigides, membranes et isolants plastiques </a:t>
            </a:r>
          </a:p>
          <a:p>
            <a:pPr marL="342900" indent="-342900" algn="l">
              <a:lnSpc>
                <a:spcPct val="100000"/>
              </a:lnSpc>
              <a:spcBef>
                <a:spcPts val="0"/>
              </a:spcBef>
              <a:buFont typeface="+mj-lt"/>
              <a:buAutoNum type="arabicPeriod"/>
            </a:pPr>
            <a:r>
              <a:rPr lang="fr-FR" sz="1400" dirty="0"/>
              <a:t>Produits à base de laines minérales</a:t>
            </a:r>
          </a:p>
          <a:p>
            <a:pPr marL="285750" indent="-285750" algn="l">
              <a:lnSpc>
                <a:spcPct val="100000"/>
              </a:lnSpc>
              <a:spcBef>
                <a:spcPts val="0"/>
              </a:spcBef>
              <a:buFont typeface="Arial" panose="020B0604020202020204" pitchFamily="34" charset="0"/>
              <a:buChar char="•"/>
            </a:pPr>
            <a:endParaRPr lang="fr-FR" sz="1400" dirty="0"/>
          </a:p>
          <a:p>
            <a:pPr algn="l">
              <a:lnSpc>
                <a:spcPct val="100000"/>
              </a:lnSpc>
              <a:spcBef>
                <a:spcPts val="0"/>
              </a:spcBef>
            </a:pPr>
            <a:r>
              <a:rPr lang="fr-FR" sz="1400" dirty="0"/>
              <a:t>+ 2 autres comités spécialisés « Mobilier » et « Bricolage » (pour d’autres agréments REP)</a:t>
            </a:r>
          </a:p>
        </p:txBody>
      </p:sp>
      <p:cxnSp>
        <p:nvCxnSpPr>
          <p:cNvPr id="7" name="Connecteur : en angle 6">
            <a:extLst>
              <a:ext uri="{FF2B5EF4-FFF2-40B4-BE49-F238E27FC236}">
                <a16:creationId xmlns:a16="http://schemas.microsoft.com/office/drawing/2014/main" id="{EC4E2671-1796-FE1B-5FFD-6D723D145E25}"/>
              </a:ext>
            </a:extLst>
          </p:cNvPr>
          <p:cNvCxnSpPr>
            <a:cxnSpLocks/>
          </p:cNvCxnSpPr>
          <p:nvPr/>
        </p:nvCxnSpPr>
        <p:spPr>
          <a:xfrm rot="10800000" flipV="1">
            <a:off x="1199783" y="2450957"/>
            <a:ext cx="1169479" cy="750575"/>
          </a:xfrm>
          <a:prstGeom prst="bentConnector2">
            <a:avLst/>
          </a:prstGeom>
          <a:ln w="38100">
            <a:solidFill>
              <a:srgbClr val="7C9A6F"/>
            </a:solidFill>
            <a:tailEnd type="triangle"/>
          </a:ln>
        </p:spPr>
        <p:style>
          <a:lnRef idx="1">
            <a:schemeClr val="accent1"/>
          </a:lnRef>
          <a:fillRef idx="0">
            <a:schemeClr val="accent1"/>
          </a:fillRef>
          <a:effectRef idx="0">
            <a:schemeClr val="accent1"/>
          </a:effectRef>
          <a:fontRef idx="minor">
            <a:schemeClr val="tx1"/>
          </a:fontRef>
        </p:style>
      </p:cxnSp>
      <p:sp>
        <p:nvSpPr>
          <p:cNvPr id="2" name="Croix 1">
            <a:extLst>
              <a:ext uri="{FF2B5EF4-FFF2-40B4-BE49-F238E27FC236}">
                <a16:creationId xmlns:a16="http://schemas.microsoft.com/office/drawing/2014/main" id="{5E0B00F1-1465-933F-529A-0660C4064125}"/>
              </a:ext>
            </a:extLst>
          </p:cNvPr>
          <p:cNvSpPr/>
          <p:nvPr/>
        </p:nvSpPr>
        <p:spPr>
          <a:xfrm>
            <a:off x="7032279" y="5611409"/>
            <a:ext cx="269199" cy="259378"/>
          </a:xfrm>
          <a:prstGeom prst="plus">
            <a:avLst>
              <a:gd name="adj" fmla="val 32077"/>
            </a:avLst>
          </a:prstGeom>
          <a:solidFill>
            <a:srgbClr val="FF6A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8859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up)">
                                      <p:cBhvr>
                                        <p:cTn id="15" dur="5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wipe(up)">
                                      <p:cBhvr>
                                        <p:cTn id="20" dur="500"/>
                                        <p:tgtEl>
                                          <p:spTgt spid="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wipe(up)">
                                      <p:cBhvr>
                                        <p:cTn id="25" dur="500"/>
                                        <p:tgtEl>
                                          <p:spTgt spid="1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
                                            <p:txEl>
                                              <p:pRg st="3" end="3"/>
                                            </p:txEl>
                                          </p:spTgt>
                                        </p:tgtEl>
                                        <p:attrNameLst>
                                          <p:attrName>style.visibility</p:attrName>
                                        </p:attrNameLst>
                                      </p:cBhvr>
                                      <p:to>
                                        <p:strVal val="visible"/>
                                      </p:to>
                                    </p:set>
                                    <p:animEffect transition="in" filter="wipe(up)">
                                      <p:cBhvr>
                                        <p:cTn id="30" dur="500"/>
                                        <p:tgtEl>
                                          <p:spTgt spid="1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wipe(up)">
                                      <p:cBhvr>
                                        <p:cTn id="35" dur="500"/>
                                        <p:tgtEl>
                                          <p:spTgt spid="11">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1">
                                            <p:txEl>
                                              <p:pRg st="5" end="5"/>
                                            </p:txEl>
                                          </p:spTgt>
                                        </p:tgtEl>
                                        <p:attrNameLst>
                                          <p:attrName>style.visibility</p:attrName>
                                        </p:attrNameLst>
                                      </p:cBhvr>
                                      <p:to>
                                        <p:strVal val="visible"/>
                                      </p:to>
                                    </p:set>
                                    <p:animEffect transition="in" filter="wipe(up)">
                                      <p:cBhvr>
                                        <p:cTn id="40" dur="500"/>
                                        <p:tgtEl>
                                          <p:spTgt spid="11">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1">
                                            <p:txEl>
                                              <p:pRg st="6" end="6"/>
                                            </p:txEl>
                                          </p:spTgt>
                                        </p:tgtEl>
                                        <p:attrNameLst>
                                          <p:attrName>style.visibility</p:attrName>
                                        </p:attrNameLst>
                                      </p:cBhvr>
                                      <p:to>
                                        <p:strVal val="visible"/>
                                      </p:to>
                                    </p:set>
                                    <p:animEffect transition="in" filter="wipe(up)">
                                      <p:cBhvr>
                                        <p:cTn id="45" dur="500"/>
                                        <p:tgtEl>
                                          <p:spTgt spid="11">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11">
                                            <p:txEl>
                                              <p:pRg st="7" end="7"/>
                                            </p:txEl>
                                          </p:spTgt>
                                        </p:tgtEl>
                                        <p:attrNameLst>
                                          <p:attrName>style.visibility</p:attrName>
                                        </p:attrNameLst>
                                      </p:cBhvr>
                                      <p:to>
                                        <p:strVal val="visible"/>
                                      </p:to>
                                    </p:set>
                                    <p:animEffect transition="in" filter="wipe(up)">
                                      <p:cBhvr>
                                        <p:cTn id="50" dur="500"/>
                                        <p:tgtEl>
                                          <p:spTgt spid="11">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1">
                                            <p:txEl>
                                              <p:pRg st="8" end="8"/>
                                            </p:txEl>
                                          </p:spTgt>
                                        </p:tgtEl>
                                        <p:attrNameLst>
                                          <p:attrName>style.visibility</p:attrName>
                                        </p:attrNameLst>
                                      </p:cBhvr>
                                      <p:to>
                                        <p:strVal val="visible"/>
                                      </p:to>
                                    </p:set>
                                    <p:animEffect transition="in" filter="wipe(up)">
                                      <p:cBhvr>
                                        <p:cTn id="55" dur="500"/>
                                        <p:tgtEl>
                                          <p:spTgt spid="11">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1">
                                            <p:txEl>
                                              <p:pRg st="10" end="10"/>
                                            </p:txEl>
                                          </p:spTgt>
                                        </p:tgtEl>
                                        <p:attrNameLst>
                                          <p:attrName>style.visibility</p:attrName>
                                        </p:attrNameLst>
                                      </p:cBhvr>
                                      <p:to>
                                        <p:strVal val="visible"/>
                                      </p:to>
                                    </p:set>
                                    <p:animEffect transition="in" filter="wipe(up)">
                                      <p:cBhvr>
                                        <p:cTn id="60" dur="500"/>
                                        <p:tgtEl>
                                          <p:spTgt spid="11">
                                            <p:txEl>
                                              <p:pRg st="10" end="1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6"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additive="base">
                                        <p:cTn id="65" dur="500" fill="hold"/>
                                        <p:tgtEl>
                                          <p:spTgt spid="2"/>
                                        </p:tgtEl>
                                        <p:attrNameLst>
                                          <p:attrName>ppt_x</p:attrName>
                                        </p:attrNameLst>
                                      </p:cBhvr>
                                      <p:tavLst>
                                        <p:tav tm="0">
                                          <p:val>
                                            <p:strVal val="1+#ppt_w/2"/>
                                          </p:val>
                                        </p:tav>
                                        <p:tav tm="100000">
                                          <p:val>
                                            <p:strVal val="#ppt_x"/>
                                          </p:val>
                                        </p:tav>
                                      </p:tavLst>
                                    </p:anim>
                                    <p:anim calcmode="lin" valueType="num">
                                      <p:cBhvr additive="base">
                                        <p:cTn id="66" dur="500" fill="hold"/>
                                        <p:tgtEl>
                                          <p:spTgt spid="2"/>
                                        </p:tgtEl>
                                        <p:attrNameLst>
                                          <p:attrName>ppt_y</p:attrName>
                                        </p:attrNameLst>
                                      </p:cBhvr>
                                      <p:tavLst>
                                        <p:tav tm="0">
                                          <p:val>
                                            <p:strVal val="1+#ppt_h/2"/>
                                          </p:val>
                                        </p:tav>
                                        <p:tav tm="100000">
                                          <p:val>
                                            <p:strVal val="#ppt_y"/>
                                          </p:val>
                                        </p:tav>
                                      </p:tavLst>
                                    </p:anim>
                                  </p:childTnLst>
                                </p:cTn>
                              </p:par>
                              <p:par>
                                <p:cTn id="67" presetID="2" presetClass="entr" presetSubtype="6" fill="hold" grpId="0" nodeType="with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additive="base">
                                        <p:cTn id="69" dur="500" fill="hold"/>
                                        <p:tgtEl>
                                          <p:spTgt spid="5"/>
                                        </p:tgtEl>
                                        <p:attrNameLst>
                                          <p:attrName>ppt_x</p:attrName>
                                        </p:attrNameLst>
                                      </p:cBhvr>
                                      <p:tavLst>
                                        <p:tav tm="0">
                                          <p:val>
                                            <p:strVal val="1+#ppt_w/2"/>
                                          </p:val>
                                        </p:tav>
                                        <p:tav tm="100000">
                                          <p:val>
                                            <p:strVal val="#ppt_x"/>
                                          </p:val>
                                        </p:tav>
                                      </p:tavLst>
                                    </p:anim>
                                    <p:anim calcmode="lin" valueType="num">
                                      <p:cBhvr additive="base">
                                        <p:cTn id="7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build="p"/>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311972" y="-45300"/>
            <a:ext cx="11664438" cy="1322468"/>
          </a:xfrm>
        </p:spPr>
        <p:txBody>
          <a:bodyPr/>
          <a:lstStyle/>
          <a:p>
            <a:r>
              <a:rPr lang="fr-FR" dirty="0"/>
              <a:t>Les 3 offres de reprise déchets de Valobat</a:t>
            </a:r>
          </a:p>
        </p:txBody>
      </p:sp>
      <p:sp>
        <p:nvSpPr>
          <p:cNvPr id="10" name="Marcador de número de diapositiva 5">
            <a:extLst>
              <a:ext uri="{FF2B5EF4-FFF2-40B4-BE49-F238E27FC236}">
                <a16:creationId xmlns:a16="http://schemas.microsoft.com/office/drawing/2014/main" id="{A6DA7110-AB99-D7F2-6D3E-07627ABA2D56}"/>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12</a:t>
            </a:fld>
            <a:endParaRPr lang="es-PE" dirty="0"/>
          </a:p>
        </p:txBody>
      </p:sp>
      <p:sp>
        <p:nvSpPr>
          <p:cNvPr id="2" name="ZoneTexte 1">
            <a:extLst>
              <a:ext uri="{FF2B5EF4-FFF2-40B4-BE49-F238E27FC236}">
                <a16:creationId xmlns:a16="http://schemas.microsoft.com/office/drawing/2014/main" id="{AACCEAAC-A65E-9FD5-3473-6FC008030196}"/>
              </a:ext>
            </a:extLst>
          </p:cNvPr>
          <p:cNvSpPr txBox="1"/>
          <p:nvPr/>
        </p:nvSpPr>
        <p:spPr>
          <a:xfrm>
            <a:off x="0" y="6147769"/>
            <a:ext cx="4061985" cy="307777"/>
          </a:xfrm>
          <a:prstGeom prst="rect">
            <a:avLst/>
          </a:prstGeom>
          <a:noFill/>
        </p:spPr>
        <p:txBody>
          <a:bodyPr wrap="square" lIns="91440" tIns="45720" rIns="91440" bIns="45720" rtlCol="0" anchor="t">
            <a:spAutoFit/>
          </a:bodyPr>
          <a:lstStyle/>
          <a:p>
            <a:pPr algn="r"/>
            <a:r>
              <a:rPr lang="fr-FR" sz="1400" i="1" dirty="0">
                <a:solidFill>
                  <a:srgbClr val="4F4F4F"/>
                </a:solidFill>
              </a:rPr>
              <a:t>Services cumulables et adaptables selon les chantiers</a:t>
            </a:r>
          </a:p>
        </p:txBody>
      </p:sp>
      <p:grpSp>
        <p:nvGrpSpPr>
          <p:cNvPr id="123" name="Groupe 122">
            <a:extLst>
              <a:ext uri="{FF2B5EF4-FFF2-40B4-BE49-F238E27FC236}">
                <a16:creationId xmlns:a16="http://schemas.microsoft.com/office/drawing/2014/main" id="{B8392FA6-CC47-40C0-76E7-154F4077CD48}"/>
              </a:ext>
            </a:extLst>
          </p:cNvPr>
          <p:cNvGrpSpPr/>
          <p:nvPr/>
        </p:nvGrpSpPr>
        <p:grpSpPr>
          <a:xfrm>
            <a:off x="293096" y="1304952"/>
            <a:ext cx="3416145" cy="3880574"/>
            <a:chOff x="293096" y="1641836"/>
            <a:chExt cx="3416145" cy="3880574"/>
          </a:xfrm>
        </p:grpSpPr>
        <p:sp>
          <p:nvSpPr>
            <p:cNvPr id="5" name="ZoneTexte 4">
              <a:extLst>
                <a:ext uri="{FF2B5EF4-FFF2-40B4-BE49-F238E27FC236}">
                  <a16:creationId xmlns:a16="http://schemas.microsoft.com/office/drawing/2014/main" id="{B45C02DC-E2CB-9D47-A9F0-66A2E5BD2779}"/>
                </a:ext>
              </a:extLst>
            </p:cNvPr>
            <p:cNvSpPr txBox="1"/>
            <p:nvPr/>
          </p:nvSpPr>
          <p:spPr>
            <a:xfrm>
              <a:off x="293096" y="1641836"/>
              <a:ext cx="341614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fr-FR"/>
              </a:defPPr>
              <a:lvl1pPr algn="ctr">
                <a:defRPr sz="1600" b="1">
                  <a:solidFill>
                    <a:srgbClr val="FF6A5B"/>
                  </a:solidFill>
                  <a:latin typeface="Century Gothic" panose="020B0502020202020204" pitchFamily="34" charset="0"/>
                </a:defRPr>
              </a:lvl1pPr>
            </a:lstStyle>
            <a:p>
              <a:r>
                <a:rPr lang="fr-FR" dirty="0"/>
                <a:t>Le chantier génère peu de déchets </a:t>
              </a:r>
            </a:p>
            <a:p>
              <a:endParaRPr lang="fr-FR" dirty="0"/>
            </a:p>
          </p:txBody>
        </p:sp>
        <p:pic>
          <p:nvPicPr>
            <p:cNvPr id="17" name="Picture 2" descr="Architecte, ingénieur civil et ouvrier sur le chantier. Gros plan de brouette.">
              <a:extLst>
                <a:ext uri="{FF2B5EF4-FFF2-40B4-BE49-F238E27FC236}">
                  <a16:creationId xmlns:a16="http://schemas.microsoft.com/office/drawing/2014/main" id="{6F5ABD75-8C85-172F-3324-BA776ECE9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05" y="2441001"/>
              <a:ext cx="3050328" cy="2058972"/>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2E053512-75ED-733B-6C42-3D5FB913BDEA}"/>
                </a:ext>
              </a:extLst>
            </p:cNvPr>
            <p:cNvSpPr txBox="1"/>
            <p:nvPr/>
          </p:nvSpPr>
          <p:spPr>
            <a:xfrm>
              <a:off x="559799" y="4679504"/>
              <a:ext cx="26324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fr-FR"/>
              </a:defPPr>
              <a:lvl1pPr algn="ctr">
                <a:defRPr sz="1400" b="1">
                  <a:solidFill>
                    <a:srgbClr val="FF6A5B"/>
                  </a:solidFill>
                  <a:latin typeface="Century Gothic" panose="020B0502020202020204" pitchFamily="34" charset="0"/>
                </a:defRPr>
              </a:lvl1pPr>
            </a:lstStyle>
            <a:p>
              <a:r>
                <a:rPr lang="fr-FR" dirty="0">
                  <a:solidFill>
                    <a:srgbClr val="7C9A6F"/>
                  </a:solidFill>
                </a:rPr>
                <a:t>Apport en points de reprise </a:t>
              </a:r>
            </a:p>
          </p:txBody>
        </p:sp>
        <p:pic>
          <p:nvPicPr>
            <p:cNvPr id="92" name="Graphique 91">
              <a:extLst>
                <a:ext uri="{FF2B5EF4-FFF2-40B4-BE49-F238E27FC236}">
                  <a16:creationId xmlns:a16="http://schemas.microsoft.com/office/drawing/2014/main" id="{7B41ADB0-4122-DDA6-7421-5FD50F6C19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67382" y="4830463"/>
              <a:ext cx="999479" cy="691947"/>
            </a:xfrm>
            <a:prstGeom prst="rect">
              <a:avLst/>
            </a:prstGeom>
          </p:spPr>
        </p:pic>
        <p:sp>
          <p:nvSpPr>
            <p:cNvPr id="117" name="Ellipse 116">
              <a:extLst>
                <a:ext uri="{FF2B5EF4-FFF2-40B4-BE49-F238E27FC236}">
                  <a16:creationId xmlns:a16="http://schemas.microsoft.com/office/drawing/2014/main" id="{75AF241B-DBD3-89F0-8B78-CD9560FD3537}"/>
                </a:ext>
              </a:extLst>
            </p:cNvPr>
            <p:cNvSpPr/>
            <p:nvPr/>
          </p:nvSpPr>
          <p:spPr>
            <a:xfrm>
              <a:off x="324175" y="4669024"/>
              <a:ext cx="324000" cy="324000"/>
            </a:xfrm>
            <a:prstGeom prst="ellipse">
              <a:avLst/>
            </a:prstGeom>
            <a:solidFill>
              <a:srgbClr val="7C9A6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1</a:t>
              </a:r>
            </a:p>
          </p:txBody>
        </p:sp>
      </p:grpSp>
      <p:grpSp>
        <p:nvGrpSpPr>
          <p:cNvPr id="125" name="Groupe 124">
            <a:extLst>
              <a:ext uri="{FF2B5EF4-FFF2-40B4-BE49-F238E27FC236}">
                <a16:creationId xmlns:a16="http://schemas.microsoft.com/office/drawing/2014/main" id="{7C07270F-18CA-CD43-307D-5AC57537586E}"/>
              </a:ext>
            </a:extLst>
          </p:cNvPr>
          <p:cNvGrpSpPr/>
          <p:nvPr/>
        </p:nvGrpSpPr>
        <p:grpSpPr>
          <a:xfrm>
            <a:off x="4308097" y="1664761"/>
            <a:ext cx="3749907" cy="3980437"/>
            <a:chOff x="4308097" y="1607011"/>
            <a:chExt cx="3749907" cy="3980437"/>
          </a:xfrm>
        </p:grpSpPr>
        <p:pic>
          <p:nvPicPr>
            <p:cNvPr id="80" name="Picture 4" descr="Chantiers de démolition : un guide pour faire le point sur les bonnes  pratiques à adopter : 08-02-2017">
              <a:extLst>
                <a:ext uri="{FF2B5EF4-FFF2-40B4-BE49-F238E27FC236}">
                  <a16:creationId xmlns:a16="http://schemas.microsoft.com/office/drawing/2014/main" id="{F1826414-0BC8-D109-A3DD-117B5F0596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0097" y="2472256"/>
              <a:ext cx="3325162" cy="2078226"/>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DD2D06DA-61C8-FA18-DD8F-46E385990841}"/>
                </a:ext>
              </a:extLst>
            </p:cNvPr>
            <p:cNvSpPr txBox="1"/>
            <p:nvPr/>
          </p:nvSpPr>
          <p:spPr>
            <a:xfrm>
              <a:off x="4367772" y="1607011"/>
              <a:ext cx="352981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fr-FR"/>
              </a:defPPr>
              <a:lvl1pPr algn="ctr">
                <a:defRPr sz="1400" b="1">
                  <a:solidFill>
                    <a:srgbClr val="FF6A5B"/>
                  </a:solidFill>
                  <a:latin typeface="Century Gothic" panose="020B0502020202020204" pitchFamily="34" charset="0"/>
                </a:defRPr>
              </a:lvl1pPr>
            </a:lstStyle>
            <a:p>
              <a:r>
                <a:rPr lang="fr-FR" sz="1600" dirty="0"/>
                <a:t>Le chantier génère beaucoup de déchets et passe pas un opérateur de déchets</a:t>
              </a:r>
            </a:p>
            <a:p>
              <a:endParaRPr lang="fr-FR" sz="1600" dirty="0"/>
            </a:p>
          </p:txBody>
        </p:sp>
        <p:sp>
          <p:nvSpPr>
            <p:cNvPr id="20" name="ZoneTexte 19">
              <a:extLst>
                <a:ext uri="{FF2B5EF4-FFF2-40B4-BE49-F238E27FC236}">
                  <a16:creationId xmlns:a16="http://schemas.microsoft.com/office/drawing/2014/main" id="{928500F6-9B12-5C3D-C6C8-749992A15954}"/>
                </a:ext>
              </a:extLst>
            </p:cNvPr>
            <p:cNvSpPr txBox="1"/>
            <p:nvPr/>
          </p:nvSpPr>
          <p:spPr>
            <a:xfrm>
              <a:off x="4500727" y="4687656"/>
              <a:ext cx="2976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fr-FR"/>
              </a:defPPr>
              <a:lvl1pPr algn="ctr">
                <a:defRPr sz="1400" b="1">
                  <a:solidFill>
                    <a:srgbClr val="7C9A6F"/>
                  </a:solidFill>
                  <a:latin typeface="Century Gothic" panose="020B0502020202020204" pitchFamily="34" charset="0"/>
                </a:defRPr>
              </a:lvl1pPr>
            </a:lstStyle>
            <a:p>
              <a:r>
                <a:rPr lang="fr-FR" dirty="0"/>
                <a:t>Service de reprise sur chantier</a:t>
              </a:r>
            </a:p>
          </p:txBody>
        </p:sp>
        <p:pic>
          <p:nvPicPr>
            <p:cNvPr id="95" name="Image 94" descr="Une image contenant conception&#10;&#10;Description générée automatiquement avec une confiance moyenne">
              <a:extLst>
                <a:ext uri="{FF2B5EF4-FFF2-40B4-BE49-F238E27FC236}">
                  <a16:creationId xmlns:a16="http://schemas.microsoft.com/office/drawing/2014/main" id="{337B5D66-DF60-4AC3-3BDA-A6AA5DBA74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156905" y="4895279"/>
              <a:ext cx="901099" cy="692169"/>
            </a:xfrm>
            <a:prstGeom prst="rect">
              <a:avLst/>
            </a:prstGeom>
          </p:spPr>
        </p:pic>
        <p:sp>
          <p:nvSpPr>
            <p:cNvPr id="121" name="Ellipse 120">
              <a:extLst>
                <a:ext uri="{FF2B5EF4-FFF2-40B4-BE49-F238E27FC236}">
                  <a16:creationId xmlns:a16="http://schemas.microsoft.com/office/drawing/2014/main" id="{67F24137-C2E2-6C9F-1073-450E893E78AF}"/>
                </a:ext>
              </a:extLst>
            </p:cNvPr>
            <p:cNvSpPr/>
            <p:nvPr/>
          </p:nvSpPr>
          <p:spPr>
            <a:xfrm>
              <a:off x="4308097" y="4669024"/>
              <a:ext cx="324000" cy="324000"/>
            </a:xfrm>
            <a:prstGeom prst="ellipse">
              <a:avLst/>
            </a:prstGeom>
            <a:solidFill>
              <a:srgbClr val="7C9A6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2</a:t>
              </a:r>
            </a:p>
          </p:txBody>
        </p:sp>
      </p:grpSp>
      <p:grpSp>
        <p:nvGrpSpPr>
          <p:cNvPr id="126" name="Groupe 125">
            <a:extLst>
              <a:ext uri="{FF2B5EF4-FFF2-40B4-BE49-F238E27FC236}">
                <a16:creationId xmlns:a16="http://schemas.microsoft.com/office/drawing/2014/main" id="{F9DA53B9-7BA8-2C8D-8DFD-C165B97CCFE6}"/>
              </a:ext>
            </a:extLst>
          </p:cNvPr>
          <p:cNvGrpSpPr/>
          <p:nvPr/>
        </p:nvGrpSpPr>
        <p:grpSpPr>
          <a:xfrm>
            <a:off x="8638504" y="2338533"/>
            <a:ext cx="3436613" cy="4088253"/>
            <a:chOff x="8638504" y="1597387"/>
            <a:chExt cx="3436613" cy="4088253"/>
          </a:xfrm>
        </p:grpSpPr>
        <p:sp>
          <p:nvSpPr>
            <p:cNvPr id="83" name="ZoneTexte 82">
              <a:extLst>
                <a:ext uri="{FF2B5EF4-FFF2-40B4-BE49-F238E27FC236}">
                  <a16:creationId xmlns:a16="http://schemas.microsoft.com/office/drawing/2014/main" id="{646A705F-1EB5-8FFA-6E3B-9B92014EF0FB}"/>
                </a:ext>
              </a:extLst>
            </p:cNvPr>
            <p:cNvSpPr txBox="1"/>
            <p:nvPr/>
          </p:nvSpPr>
          <p:spPr>
            <a:xfrm>
              <a:off x="8970746" y="4685916"/>
              <a:ext cx="284799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fr-FR"/>
              </a:defPPr>
              <a:lvl1pPr algn="ctr">
                <a:defRPr sz="1400" b="1">
                  <a:solidFill>
                    <a:srgbClr val="7C9A6F"/>
                  </a:solidFill>
                  <a:latin typeface="Century Gothic" panose="020B0502020202020204" pitchFamily="34" charset="0"/>
                </a:defRPr>
              </a:lvl1pPr>
            </a:lstStyle>
            <a:p>
              <a:r>
                <a:rPr lang="fr-FR" dirty="0"/>
                <a:t>Service de reprise à l’entrepôt</a:t>
              </a:r>
            </a:p>
          </p:txBody>
        </p:sp>
        <p:sp>
          <p:nvSpPr>
            <p:cNvPr id="89" name="ZoneTexte 88">
              <a:extLst>
                <a:ext uri="{FF2B5EF4-FFF2-40B4-BE49-F238E27FC236}">
                  <a16:creationId xmlns:a16="http://schemas.microsoft.com/office/drawing/2014/main" id="{2ED34FB5-8A35-A2FC-E881-0E31C70EA7EA}"/>
                </a:ext>
              </a:extLst>
            </p:cNvPr>
            <p:cNvSpPr txBox="1"/>
            <p:nvPr/>
          </p:nvSpPr>
          <p:spPr>
            <a:xfrm>
              <a:off x="8643752" y="1597387"/>
              <a:ext cx="34313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fr-FR"/>
              </a:defPPr>
              <a:lvl1pPr algn="ctr">
                <a:defRPr sz="1400" b="1">
                  <a:solidFill>
                    <a:srgbClr val="FF6A5B"/>
                  </a:solidFill>
                  <a:latin typeface="Century Gothic" panose="020B0502020202020204" pitchFamily="34" charset="0"/>
                </a:defRPr>
              </a:lvl1pPr>
            </a:lstStyle>
            <a:p>
              <a:r>
                <a:rPr lang="fr-FR" sz="1600" dirty="0"/>
                <a:t>L’entreprise dispose d’un entrepôt et y massifie ses déchets</a:t>
              </a:r>
            </a:p>
          </p:txBody>
        </p:sp>
        <p:pic>
          <p:nvPicPr>
            <p:cNvPr id="114" name="Graphique 113">
              <a:extLst>
                <a:ext uri="{FF2B5EF4-FFF2-40B4-BE49-F238E27FC236}">
                  <a16:creationId xmlns:a16="http://schemas.microsoft.com/office/drawing/2014/main" id="{994335C3-CA81-1311-92F8-D7E7EE4DC3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48569" y="4993693"/>
              <a:ext cx="999479" cy="691947"/>
            </a:xfrm>
            <a:prstGeom prst="rect">
              <a:avLst/>
            </a:prstGeom>
          </p:spPr>
        </p:pic>
        <p:pic>
          <p:nvPicPr>
            <p:cNvPr id="115" name="Image 114" descr="Une image contenant plein air, ciel, Poubelle, sol&#10;&#10;Description générée automatiquement">
              <a:extLst>
                <a:ext uri="{FF2B5EF4-FFF2-40B4-BE49-F238E27FC236}">
                  <a16:creationId xmlns:a16="http://schemas.microsoft.com/office/drawing/2014/main" id="{1725C00B-2815-AB73-A2E4-1858461A499D}"/>
                </a:ext>
              </a:extLst>
            </p:cNvPr>
            <p:cNvPicPr>
              <a:picLocks noChangeAspect="1"/>
            </p:cNvPicPr>
            <p:nvPr/>
          </p:nvPicPr>
          <p:blipFill rotWithShape="1">
            <a:blip r:embed="rId10">
              <a:alphaModFix/>
              <a:extLst>
                <a:ext uri="{28A0092B-C50C-407E-A947-70E740481C1C}">
                  <a14:useLocalDpi xmlns:a14="http://schemas.microsoft.com/office/drawing/2010/main" val="0"/>
                </a:ext>
              </a:extLst>
            </a:blip>
            <a:srcRect l="8919" t="10220" r="21669" b="15854"/>
            <a:stretch/>
          </p:blipFill>
          <p:spPr>
            <a:xfrm>
              <a:off x="8822963" y="2416054"/>
              <a:ext cx="3034279" cy="2134428"/>
            </a:xfrm>
            <a:prstGeom prst="rect">
              <a:avLst/>
            </a:prstGeom>
          </p:spPr>
        </p:pic>
        <p:sp>
          <p:nvSpPr>
            <p:cNvPr id="122" name="Ellipse 121">
              <a:extLst>
                <a:ext uri="{FF2B5EF4-FFF2-40B4-BE49-F238E27FC236}">
                  <a16:creationId xmlns:a16="http://schemas.microsoft.com/office/drawing/2014/main" id="{BE538F06-4726-6EAF-05FD-752A3C0D9572}"/>
                </a:ext>
              </a:extLst>
            </p:cNvPr>
            <p:cNvSpPr/>
            <p:nvPr/>
          </p:nvSpPr>
          <p:spPr>
            <a:xfrm>
              <a:off x="8638504" y="4669024"/>
              <a:ext cx="324000" cy="324000"/>
            </a:xfrm>
            <a:prstGeom prst="ellipse">
              <a:avLst/>
            </a:prstGeom>
            <a:solidFill>
              <a:srgbClr val="7C9A6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3</a:t>
              </a:r>
            </a:p>
          </p:txBody>
        </p:sp>
      </p:grpSp>
    </p:spTree>
    <p:extLst>
      <p:ext uri="{BB962C8B-B14F-4D97-AF65-F5344CB8AC3E}">
        <p14:creationId xmlns:p14="http://schemas.microsoft.com/office/powerpoint/2010/main" val="123107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wheel(1)">
                                      <p:cBhvr>
                                        <p:cTn id="7" dur="20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wheel(1)">
                                      <p:cBhvr>
                                        <p:cTn id="12" dur="20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26"/>
                                        </p:tgtEl>
                                        <p:attrNameLst>
                                          <p:attrName>style.visibility</p:attrName>
                                        </p:attrNameLst>
                                      </p:cBhvr>
                                      <p:to>
                                        <p:strVal val="visible"/>
                                      </p:to>
                                    </p:set>
                                    <p:animEffect transition="in" filter="wheel(1)">
                                      <p:cBhvr>
                                        <p:cTn id="17" dur="2000"/>
                                        <p:tgtEl>
                                          <p:spTgt spid="126"/>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313765" y="1668794"/>
            <a:ext cx="11564470" cy="1760206"/>
          </a:xfrm>
        </p:spPr>
        <p:txBody>
          <a:bodyPr/>
          <a:lstStyle/>
          <a:p>
            <a:pPr algn="ctr"/>
            <a:r>
              <a:rPr lang="fr-FR" sz="5400" dirty="0"/>
              <a:t>Le service de reprise sur chantier et la place de chaque acteur</a:t>
            </a:r>
          </a:p>
        </p:txBody>
      </p:sp>
      <p:sp>
        <p:nvSpPr>
          <p:cNvPr id="12" name="Marcador de número de diapositiva 5">
            <a:extLst>
              <a:ext uri="{FF2B5EF4-FFF2-40B4-BE49-F238E27FC236}">
                <a16:creationId xmlns:a16="http://schemas.microsoft.com/office/drawing/2014/main" id="{18BAA96D-045F-26B9-15FB-4597E08B60FC}"/>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13</a:t>
            </a:fld>
            <a:endParaRPr lang="es-PE" dirty="0"/>
          </a:p>
        </p:txBody>
      </p:sp>
    </p:spTree>
    <p:extLst>
      <p:ext uri="{BB962C8B-B14F-4D97-AF65-F5344CB8AC3E}">
        <p14:creationId xmlns:p14="http://schemas.microsoft.com/office/powerpoint/2010/main" val="1038565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5">
            <a:extLst>
              <a:ext uri="{FF2B5EF4-FFF2-40B4-BE49-F238E27FC236}">
                <a16:creationId xmlns:a16="http://schemas.microsoft.com/office/drawing/2014/main" id="{4F6C5DBF-B641-F18C-E9D5-49DD429BBFC7}"/>
              </a:ext>
            </a:extLst>
          </p:cNvPr>
          <p:cNvSpPr>
            <a:spLocks noGrp="1"/>
          </p:cNvSpPr>
          <p:nvPr>
            <p:ph type="sldNum" sz="quarter" idx="12"/>
          </p:nvPr>
        </p:nvSpPr>
        <p:spPr>
          <a:xfrm>
            <a:off x="11577737" y="6356350"/>
            <a:ext cx="542727" cy="365125"/>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14</a:t>
            </a:fld>
            <a:endParaRPr lang="es-PE" dirty="0"/>
          </a:p>
        </p:txBody>
      </p:sp>
      <p:grpSp>
        <p:nvGrpSpPr>
          <p:cNvPr id="7" name="Groupe 6">
            <a:extLst>
              <a:ext uri="{FF2B5EF4-FFF2-40B4-BE49-F238E27FC236}">
                <a16:creationId xmlns:a16="http://schemas.microsoft.com/office/drawing/2014/main" id="{A9E2405B-28B5-386E-7114-FBC7EB433D15}"/>
              </a:ext>
            </a:extLst>
          </p:cNvPr>
          <p:cNvGrpSpPr/>
          <p:nvPr/>
        </p:nvGrpSpPr>
        <p:grpSpPr>
          <a:xfrm>
            <a:off x="9803495" y="1147587"/>
            <a:ext cx="2290161" cy="2065629"/>
            <a:chOff x="10108295" y="1007887"/>
            <a:chExt cx="2290161" cy="2065629"/>
          </a:xfrm>
        </p:grpSpPr>
        <p:grpSp>
          <p:nvGrpSpPr>
            <p:cNvPr id="8" name="Groupe 7">
              <a:extLst>
                <a:ext uri="{FF2B5EF4-FFF2-40B4-BE49-F238E27FC236}">
                  <a16:creationId xmlns:a16="http://schemas.microsoft.com/office/drawing/2014/main" id="{5D1F2600-4EC8-B336-322A-89BE704BFECA}"/>
                </a:ext>
              </a:extLst>
            </p:cNvPr>
            <p:cNvGrpSpPr/>
            <p:nvPr/>
          </p:nvGrpSpPr>
          <p:grpSpPr>
            <a:xfrm rot="635421">
              <a:off x="10124988" y="2225024"/>
              <a:ext cx="623414" cy="724089"/>
              <a:chOff x="8697389" y="4405804"/>
              <a:chExt cx="1910995" cy="1708716"/>
            </a:xfrm>
          </p:grpSpPr>
          <p:pic>
            <p:nvPicPr>
              <p:cNvPr id="27" name="Graphique 26" descr="Marquage contour">
                <a:extLst>
                  <a:ext uri="{FF2B5EF4-FFF2-40B4-BE49-F238E27FC236}">
                    <a16:creationId xmlns:a16="http://schemas.microsoft.com/office/drawing/2014/main" id="{1017E166-EECE-4FC5-FF8A-CA2F8C9D78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978195">
                <a:off x="8697389" y="4405804"/>
                <a:ext cx="1708716" cy="1708716"/>
              </a:xfrm>
              <a:prstGeom prst="rect">
                <a:avLst/>
              </a:prstGeom>
            </p:spPr>
          </p:pic>
          <p:sp>
            <p:nvSpPr>
              <p:cNvPr id="28" name="ZoneTexte 27">
                <a:extLst>
                  <a:ext uri="{FF2B5EF4-FFF2-40B4-BE49-F238E27FC236}">
                    <a16:creationId xmlns:a16="http://schemas.microsoft.com/office/drawing/2014/main" id="{F24A4349-C88C-606C-164C-FD03FF9574B2}"/>
                  </a:ext>
                </a:extLst>
              </p:cNvPr>
              <p:cNvSpPr txBox="1"/>
              <p:nvPr/>
            </p:nvSpPr>
            <p:spPr>
              <a:xfrm rot="1249041">
                <a:off x="8781067" y="5101603"/>
                <a:ext cx="1827317" cy="472093"/>
              </a:xfrm>
              <a:prstGeom prst="rect">
                <a:avLst/>
              </a:prstGeom>
              <a:noFill/>
            </p:spPr>
            <p:txBody>
              <a:bodyPr wrap="square" rtlCol="0">
                <a:spAutoFit/>
              </a:bodyPr>
              <a:lstStyle/>
              <a:p>
                <a:pPr algn="ctr"/>
                <a:r>
                  <a:rPr lang="fr-FR" sz="700" dirty="0">
                    <a:solidFill>
                      <a:srgbClr val="4F4F4F"/>
                    </a:solidFill>
                    <a:highlight>
                      <a:srgbClr val="FF6A5B"/>
                    </a:highlight>
                  </a:rPr>
                  <a:t>+0,5€</a:t>
                </a:r>
              </a:p>
            </p:txBody>
          </p:sp>
        </p:grpSp>
        <p:grpSp>
          <p:nvGrpSpPr>
            <p:cNvPr id="9" name="Groupe 8">
              <a:extLst>
                <a:ext uri="{FF2B5EF4-FFF2-40B4-BE49-F238E27FC236}">
                  <a16:creationId xmlns:a16="http://schemas.microsoft.com/office/drawing/2014/main" id="{13C1C449-79C0-F030-B3BD-0010FC172C81}"/>
                </a:ext>
              </a:extLst>
            </p:cNvPr>
            <p:cNvGrpSpPr/>
            <p:nvPr/>
          </p:nvGrpSpPr>
          <p:grpSpPr>
            <a:xfrm rot="635421">
              <a:off x="10571981" y="2282215"/>
              <a:ext cx="623414" cy="724089"/>
              <a:chOff x="8697389" y="4405804"/>
              <a:chExt cx="1910995" cy="1708716"/>
            </a:xfrm>
          </p:grpSpPr>
          <p:pic>
            <p:nvPicPr>
              <p:cNvPr id="25" name="Graphique 24" descr="Marquage contour">
                <a:extLst>
                  <a:ext uri="{FF2B5EF4-FFF2-40B4-BE49-F238E27FC236}">
                    <a16:creationId xmlns:a16="http://schemas.microsoft.com/office/drawing/2014/main" id="{198E95D5-CC79-034A-1588-526A8016A4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978195">
                <a:off x="8697389" y="4405804"/>
                <a:ext cx="1708716" cy="1708716"/>
              </a:xfrm>
              <a:prstGeom prst="rect">
                <a:avLst/>
              </a:prstGeom>
            </p:spPr>
          </p:pic>
          <p:sp>
            <p:nvSpPr>
              <p:cNvPr id="26" name="ZoneTexte 25">
                <a:extLst>
                  <a:ext uri="{FF2B5EF4-FFF2-40B4-BE49-F238E27FC236}">
                    <a16:creationId xmlns:a16="http://schemas.microsoft.com/office/drawing/2014/main" id="{7DB958AA-DA2F-87C6-6881-AA17C6234AB6}"/>
                  </a:ext>
                </a:extLst>
              </p:cNvPr>
              <p:cNvSpPr txBox="1"/>
              <p:nvPr/>
            </p:nvSpPr>
            <p:spPr>
              <a:xfrm rot="1249041">
                <a:off x="8781067" y="5101603"/>
                <a:ext cx="1827317" cy="472093"/>
              </a:xfrm>
              <a:prstGeom prst="rect">
                <a:avLst/>
              </a:prstGeom>
              <a:noFill/>
            </p:spPr>
            <p:txBody>
              <a:bodyPr wrap="square" rtlCol="0">
                <a:spAutoFit/>
              </a:bodyPr>
              <a:lstStyle/>
              <a:p>
                <a:pPr algn="ctr"/>
                <a:r>
                  <a:rPr lang="fr-FR" sz="700" dirty="0">
                    <a:solidFill>
                      <a:srgbClr val="4F4F4F"/>
                    </a:solidFill>
                    <a:highlight>
                      <a:srgbClr val="FF6A5B"/>
                    </a:highlight>
                  </a:rPr>
                  <a:t>+0,5€</a:t>
                </a:r>
              </a:p>
            </p:txBody>
          </p:sp>
        </p:grpSp>
        <p:grpSp>
          <p:nvGrpSpPr>
            <p:cNvPr id="11" name="Groupe 10">
              <a:extLst>
                <a:ext uri="{FF2B5EF4-FFF2-40B4-BE49-F238E27FC236}">
                  <a16:creationId xmlns:a16="http://schemas.microsoft.com/office/drawing/2014/main" id="{84259F73-4D78-FEB7-2C91-9240F286DA20}"/>
                </a:ext>
              </a:extLst>
            </p:cNvPr>
            <p:cNvGrpSpPr/>
            <p:nvPr/>
          </p:nvGrpSpPr>
          <p:grpSpPr>
            <a:xfrm rot="635421">
              <a:off x="10309122" y="1830950"/>
              <a:ext cx="623414" cy="724089"/>
              <a:chOff x="8697389" y="4405804"/>
              <a:chExt cx="1910995" cy="1708716"/>
            </a:xfrm>
          </p:grpSpPr>
          <p:pic>
            <p:nvPicPr>
              <p:cNvPr id="23" name="Graphique 22" descr="Marquage contour">
                <a:extLst>
                  <a:ext uri="{FF2B5EF4-FFF2-40B4-BE49-F238E27FC236}">
                    <a16:creationId xmlns:a16="http://schemas.microsoft.com/office/drawing/2014/main" id="{8AB961B6-449A-758A-0299-CBCA0B2529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978195">
                <a:off x="8697389" y="4405804"/>
                <a:ext cx="1708716" cy="1708716"/>
              </a:xfrm>
              <a:prstGeom prst="rect">
                <a:avLst/>
              </a:prstGeom>
            </p:spPr>
          </p:pic>
          <p:sp>
            <p:nvSpPr>
              <p:cNvPr id="24" name="ZoneTexte 23">
                <a:extLst>
                  <a:ext uri="{FF2B5EF4-FFF2-40B4-BE49-F238E27FC236}">
                    <a16:creationId xmlns:a16="http://schemas.microsoft.com/office/drawing/2014/main" id="{87E32F67-64DB-29F4-B3ED-445DED39C65E}"/>
                  </a:ext>
                </a:extLst>
              </p:cNvPr>
              <p:cNvSpPr txBox="1"/>
              <p:nvPr/>
            </p:nvSpPr>
            <p:spPr>
              <a:xfrm rot="1249041">
                <a:off x="8781067" y="5101603"/>
                <a:ext cx="1827317" cy="472093"/>
              </a:xfrm>
              <a:prstGeom prst="rect">
                <a:avLst/>
              </a:prstGeom>
              <a:noFill/>
            </p:spPr>
            <p:txBody>
              <a:bodyPr wrap="square" rtlCol="0">
                <a:spAutoFit/>
              </a:bodyPr>
              <a:lstStyle/>
              <a:p>
                <a:pPr algn="ctr"/>
                <a:r>
                  <a:rPr lang="fr-FR" sz="700" dirty="0">
                    <a:solidFill>
                      <a:srgbClr val="4F4F4F"/>
                    </a:solidFill>
                    <a:highlight>
                      <a:srgbClr val="FF6A5B"/>
                    </a:highlight>
                  </a:rPr>
                  <a:t>+0,5€</a:t>
                </a:r>
              </a:p>
            </p:txBody>
          </p:sp>
        </p:grpSp>
        <p:grpSp>
          <p:nvGrpSpPr>
            <p:cNvPr id="12" name="Groupe 11">
              <a:extLst>
                <a:ext uri="{FF2B5EF4-FFF2-40B4-BE49-F238E27FC236}">
                  <a16:creationId xmlns:a16="http://schemas.microsoft.com/office/drawing/2014/main" id="{FB4B4BE1-8F6B-CAD4-421E-3E9311C2B3AD}"/>
                </a:ext>
              </a:extLst>
            </p:cNvPr>
            <p:cNvGrpSpPr/>
            <p:nvPr/>
          </p:nvGrpSpPr>
          <p:grpSpPr>
            <a:xfrm rot="635421">
              <a:off x="10832997" y="2097650"/>
              <a:ext cx="623414" cy="724089"/>
              <a:chOff x="8697389" y="4405804"/>
              <a:chExt cx="1910995" cy="1708716"/>
            </a:xfrm>
          </p:grpSpPr>
          <p:pic>
            <p:nvPicPr>
              <p:cNvPr id="21" name="Graphique 20" descr="Marquage contour">
                <a:extLst>
                  <a:ext uri="{FF2B5EF4-FFF2-40B4-BE49-F238E27FC236}">
                    <a16:creationId xmlns:a16="http://schemas.microsoft.com/office/drawing/2014/main" id="{C0373161-5B4E-70C2-F92F-BE53636847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978195">
                <a:off x="8697389" y="4405804"/>
                <a:ext cx="1708716" cy="1708716"/>
              </a:xfrm>
              <a:prstGeom prst="rect">
                <a:avLst/>
              </a:prstGeom>
            </p:spPr>
          </p:pic>
          <p:sp>
            <p:nvSpPr>
              <p:cNvPr id="22" name="ZoneTexte 21">
                <a:extLst>
                  <a:ext uri="{FF2B5EF4-FFF2-40B4-BE49-F238E27FC236}">
                    <a16:creationId xmlns:a16="http://schemas.microsoft.com/office/drawing/2014/main" id="{8CA56D6C-B378-A9B2-8395-26C6C12B8255}"/>
                  </a:ext>
                </a:extLst>
              </p:cNvPr>
              <p:cNvSpPr txBox="1"/>
              <p:nvPr/>
            </p:nvSpPr>
            <p:spPr>
              <a:xfrm rot="1249041">
                <a:off x="8781067" y="5101603"/>
                <a:ext cx="1827317" cy="472093"/>
              </a:xfrm>
              <a:prstGeom prst="rect">
                <a:avLst/>
              </a:prstGeom>
              <a:noFill/>
            </p:spPr>
            <p:txBody>
              <a:bodyPr wrap="square" rtlCol="0">
                <a:spAutoFit/>
              </a:bodyPr>
              <a:lstStyle/>
              <a:p>
                <a:pPr algn="ctr"/>
                <a:r>
                  <a:rPr lang="fr-FR" sz="700" dirty="0">
                    <a:solidFill>
                      <a:srgbClr val="4F4F4F"/>
                    </a:solidFill>
                    <a:highlight>
                      <a:srgbClr val="FF6A5B"/>
                    </a:highlight>
                  </a:rPr>
                  <a:t>+0,5€</a:t>
                </a:r>
              </a:p>
            </p:txBody>
          </p:sp>
        </p:grpSp>
        <p:grpSp>
          <p:nvGrpSpPr>
            <p:cNvPr id="13" name="Groupe 12">
              <a:extLst>
                <a:ext uri="{FF2B5EF4-FFF2-40B4-BE49-F238E27FC236}">
                  <a16:creationId xmlns:a16="http://schemas.microsoft.com/office/drawing/2014/main" id="{8A4A477C-C1C9-E302-FD93-B9C8E7FEF77D}"/>
                </a:ext>
              </a:extLst>
            </p:cNvPr>
            <p:cNvGrpSpPr/>
            <p:nvPr/>
          </p:nvGrpSpPr>
          <p:grpSpPr>
            <a:xfrm rot="635421">
              <a:off x="10718697" y="1688075"/>
              <a:ext cx="623414" cy="724089"/>
              <a:chOff x="8697389" y="4405804"/>
              <a:chExt cx="1910995" cy="1708716"/>
            </a:xfrm>
          </p:grpSpPr>
          <p:pic>
            <p:nvPicPr>
              <p:cNvPr id="19" name="Graphique 18" descr="Marquage contour">
                <a:extLst>
                  <a:ext uri="{FF2B5EF4-FFF2-40B4-BE49-F238E27FC236}">
                    <a16:creationId xmlns:a16="http://schemas.microsoft.com/office/drawing/2014/main" id="{6C361813-CF52-C30B-02D7-3C9E645132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978195">
                <a:off x="8697389" y="4405804"/>
                <a:ext cx="1708716" cy="1708716"/>
              </a:xfrm>
              <a:prstGeom prst="rect">
                <a:avLst/>
              </a:prstGeom>
            </p:spPr>
          </p:pic>
          <p:sp>
            <p:nvSpPr>
              <p:cNvPr id="20" name="ZoneTexte 19">
                <a:extLst>
                  <a:ext uri="{FF2B5EF4-FFF2-40B4-BE49-F238E27FC236}">
                    <a16:creationId xmlns:a16="http://schemas.microsoft.com/office/drawing/2014/main" id="{589F5A8E-A666-5F7F-EF2A-28C081964D64}"/>
                  </a:ext>
                </a:extLst>
              </p:cNvPr>
              <p:cNvSpPr txBox="1"/>
              <p:nvPr/>
            </p:nvSpPr>
            <p:spPr>
              <a:xfrm rot="1249041">
                <a:off x="8781067" y="5101603"/>
                <a:ext cx="1827317" cy="472093"/>
              </a:xfrm>
              <a:prstGeom prst="rect">
                <a:avLst/>
              </a:prstGeom>
              <a:noFill/>
            </p:spPr>
            <p:txBody>
              <a:bodyPr wrap="square" rtlCol="0">
                <a:spAutoFit/>
              </a:bodyPr>
              <a:lstStyle/>
              <a:p>
                <a:pPr algn="ctr"/>
                <a:r>
                  <a:rPr lang="fr-FR" sz="700" dirty="0">
                    <a:solidFill>
                      <a:srgbClr val="4F4F4F"/>
                    </a:solidFill>
                    <a:highlight>
                      <a:srgbClr val="FF6A5B"/>
                    </a:highlight>
                  </a:rPr>
                  <a:t>+0,5€</a:t>
                </a:r>
              </a:p>
            </p:txBody>
          </p:sp>
        </p:grpSp>
        <p:sp>
          <p:nvSpPr>
            <p:cNvPr id="14" name="Rectangle : avec coins rognés en haut 13">
              <a:extLst>
                <a:ext uri="{FF2B5EF4-FFF2-40B4-BE49-F238E27FC236}">
                  <a16:creationId xmlns:a16="http://schemas.microsoft.com/office/drawing/2014/main" id="{94C57938-BA9E-428E-592E-4E9615E89FDE}"/>
                </a:ext>
              </a:extLst>
            </p:cNvPr>
            <p:cNvSpPr/>
            <p:nvPr/>
          </p:nvSpPr>
          <p:spPr>
            <a:xfrm rot="11115004">
              <a:off x="10529322" y="1492420"/>
              <a:ext cx="490251" cy="192713"/>
            </a:xfrm>
            <a:prstGeom prst="snip2SameRect">
              <a:avLst>
                <a:gd name="adj1" fmla="val 50000"/>
                <a:gd name="adj2" fmla="val 0"/>
              </a:avLst>
            </a:prstGeom>
            <a:noFill/>
            <a:ln w="57150">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orme libre : forme 14">
              <a:extLst>
                <a:ext uri="{FF2B5EF4-FFF2-40B4-BE49-F238E27FC236}">
                  <a16:creationId xmlns:a16="http://schemas.microsoft.com/office/drawing/2014/main" id="{A5D3437D-01BE-D488-8067-2C96311AAFE0}"/>
                </a:ext>
              </a:extLst>
            </p:cNvPr>
            <p:cNvSpPr/>
            <p:nvPr/>
          </p:nvSpPr>
          <p:spPr>
            <a:xfrm>
              <a:off x="10320985" y="1585423"/>
              <a:ext cx="971563" cy="115876"/>
            </a:xfrm>
            <a:custGeom>
              <a:avLst/>
              <a:gdLst>
                <a:gd name="connsiteX0" fmla="*/ 0 w 971563"/>
                <a:gd name="connsiteY0" fmla="*/ 0 h 115876"/>
                <a:gd name="connsiteX1" fmla="*/ 276225 w 971563"/>
                <a:gd name="connsiteY1" fmla="*/ 92869 h 115876"/>
                <a:gd name="connsiteX2" fmla="*/ 673893 w 971563"/>
                <a:gd name="connsiteY2" fmla="*/ 100013 h 115876"/>
                <a:gd name="connsiteX3" fmla="*/ 864393 w 971563"/>
                <a:gd name="connsiteY3" fmla="*/ 19050 h 115876"/>
                <a:gd name="connsiteX4" fmla="*/ 878681 w 971563"/>
                <a:gd name="connsiteY4" fmla="*/ 4763 h 115876"/>
                <a:gd name="connsiteX5" fmla="*/ 971550 w 971563"/>
                <a:gd name="connsiteY5" fmla="*/ 52388 h 115876"/>
                <a:gd name="connsiteX6" fmla="*/ 871537 w 971563"/>
                <a:gd name="connsiteY6" fmla="*/ 109538 h 115876"/>
                <a:gd name="connsiteX7" fmla="*/ 597693 w 971563"/>
                <a:gd name="connsiteY7" fmla="*/ 111919 h 11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63" h="115876">
                  <a:moveTo>
                    <a:pt x="0" y="0"/>
                  </a:moveTo>
                  <a:cubicBezTo>
                    <a:pt x="81955" y="38100"/>
                    <a:pt x="163910" y="76200"/>
                    <a:pt x="276225" y="92869"/>
                  </a:cubicBezTo>
                  <a:cubicBezTo>
                    <a:pt x="388540" y="109538"/>
                    <a:pt x="575865" y="112316"/>
                    <a:pt x="673893" y="100013"/>
                  </a:cubicBezTo>
                  <a:cubicBezTo>
                    <a:pt x="771921" y="87710"/>
                    <a:pt x="830262" y="34925"/>
                    <a:pt x="864393" y="19050"/>
                  </a:cubicBezTo>
                  <a:cubicBezTo>
                    <a:pt x="898524" y="3175"/>
                    <a:pt x="860822" y="-793"/>
                    <a:pt x="878681" y="4763"/>
                  </a:cubicBezTo>
                  <a:cubicBezTo>
                    <a:pt x="896540" y="10319"/>
                    <a:pt x="972741" y="34926"/>
                    <a:pt x="971550" y="52388"/>
                  </a:cubicBezTo>
                  <a:cubicBezTo>
                    <a:pt x="970359" y="69851"/>
                    <a:pt x="933846" y="99616"/>
                    <a:pt x="871537" y="109538"/>
                  </a:cubicBezTo>
                  <a:cubicBezTo>
                    <a:pt x="809228" y="119460"/>
                    <a:pt x="703460" y="115689"/>
                    <a:pt x="597693" y="111919"/>
                  </a:cubicBezTo>
                </a:path>
              </a:pathLst>
            </a:custGeom>
            <a:noFill/>
            <a:ln>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6" name="Groupe 15">
              <a:extLst>
                <a:ext uri="{FF2B5EF4-FFF2-40B4-BE49-F238E27FC236}">
                  <a16:creationId xmlns:a16="http://schemas.microsoft.com/office/drawing/2014/main" id="{2F25508C-E796-E1D2-3AE0-6D231226C23D}"/>
                </a:ext>
              </a:extLst>
            </p:cNvPr>
            <p:cNvGrpSpPr/>
            <p:nvPr/>
          </p:nvGrpSpPr>
          <p:grpSpPr>
            <a:xfrm>
              <a:off x="10108295" y="1007887"/>
              <a:ext cx="2290161" cy="2065629"/>
              <a:chOff x="10108295" y="1007887"/>
              <a:chExt cx="2290161" cy="2065629"/>
            </a:xfrm>
          </p:grpSpPr>
          <p:sp>
            <p:nvSpPr>
              <p:cNvPr id="17" name="Ellipse 16">
                <a:extLst>
                  <a:ext uri="{FF2B5EF4-FFF2-40B4-BE49-F238E27FC236}">
                    <a16:creationId xmlns:a16="http://schemas.microsoft.com/office/drawing/2014/main" id="{34211C39-ADEB-9FEA-01CC-940CAB93F6A8}"/>
                  </a:ext>
                </a:extLst>
              </p:cNvPr>
              <p:cNvSpPr/>
              <p:nvPr/>
            </p:nvSpPr>
            <p:spPr>
              <a:xfrm>
                <a:off x="10108295" y="1678439"/>
                <a:ext cx="1261998" cy="1395077"/>
              </a:xfrm>
              <a:prstGeom prst="ellipse">
                <a:avLst/>
              </a:prstGeom>
              <a:noFill/>
              <a:ln w="57150">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Espace réservé du texte 2">
                <a:extLst>
                  <a:ext uri="{FF2B5EF4-FFF2-40B4-BE49-F238E27FC236}">
                    <a16:creationId xmlns:a16="http://schemas.microsoft.com/office/drawing/2014/main" id="{8B7A1392-0CB6-751B-AB14-75777A932E14}"/>
                  </a:ext>
                </a:extLst>
              </p:cNvPr>
              <p:cNvSpPr txBox="1">
                <a:spLocks/>
              </p:cNvSpPr>
              <p:nvPr/>
            </p:nvSpPr>
            <p:spPr>
              <a:xfrm rot="482897">
                <a:off x="10790286" y="1007887"/>
                <a:ext cx="1608170" cy="6801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i="1" dirty="0"/>
                  <a:t>Gère les </a:t>
                </a:r>
                <a:r>
                  <a:rPr lang="fr-FR" sz="1400" i="1" dirty="0" err="1"/>
                  <a:t>éco-contributions</a:t>
                </a:r>
                <a:endParaRPr lang="fr-FR" sz="1400" i="1" dirty="0"/>
              </a:p>
            </p:txBody>
          </p:sp>
        </p:grpSp>
      </p:grpSp>
      <p:grpSp>
        <p:nvGrpSpPr>
          <p:cNvPr id="29" name="Groupe 28">
            <a:extLst>
              <a:ext uri="{FF2B5EF4-FFF2-40B4-BE49-F238E27FC236}">
                <a16:creationId xmlns:a16="http://schemas.microsoft.com/office/drawing/2014/main" id="{76E279C5-C0FE-F6FC-92BB-E33A3EE49DB7}"/>
              </a:ext>
            </a:extLst>
          </p:cNvPr>
          <p:cNvGrpSpPr/>
          <p:nvPr/>
        </p:nvGrpSpPr>
        <p:grpSpPr>
          <a:xfrm>
            <a:off x="6765600" y="2873339"/>
            <a:ext cx="2875428" cy="2215807"/>
            <a:chOff x="6765600" y="2873339"/>
            <a:chExt cx="2875428" cy="2215807"/>
          </a:xfrm>
        </p:grpSpPr>
        <p:cxnSp>
          <p:nvCxnSpPr>
            <p:cNvPr id="30" name="Connecteur droit avec flèche 29">
              <a:extLst>
                <a:ext uri="{FF2B5EF4-FFF2-40B4-BE49-F238E27FC236}">
                  <a16:creationId xmlns:a16="http://schemas.microsoft.com/office/drawing/2014/main" id="{B587D0C5-5A57-08A3-B251-F9D7A55D7BDC}"/>
                </a:ext>
              </a:extLst>
            </p:cNvPr>
            <p:cNvCxnSpPr>
              <a:cxnSpLocks/>
            </p:cNvCxnSpPr>
            <p:nvPr/>
          </p:nvCxnSpPr>
          <p:spPr>
            <a:xfrm flipH="1">
              <a:off x="6765600" y="2873339"/>
              <a:ext cx="2875428" cy="2215807"/>
            </a:xfrm>
            <a:prstGeom prst="straightConnector1">
              <a:avLst/>
            </a:prstGeom>
            <a:ln w="57150">
              <a:solidFill>
                <a:srgbClr val="9FB89E"/>
              </a:solidFill>
              <a:tailEnd type="triangle"/>
            </a:ln>
          </p:spPr>
          <p:style>
            <a:lnRef idx="1">
              <a:schemeClr val="accent1"/>
            </a:lnRef>
            <a:fillRef idx="0">
              <a:schemeClr val="accent1"/>
            </a:fillRef>
            <a:effectRef idx="0">
              <a:schemeClr val="accent1"/>
            </a:effectRef>
            <a:fontRef idx="minor">
              <a:schemeClr val="tx1"/>
            </a:fontRef>
          </p:style>
        </p:cxnSp>
        <p:sp>
          <p:nvSpPr>
            <p:cNvPr id="31" name="Espace réservé du texte 2">
              <a:extLst>
                <a:ext uri="{FF2B5EF4-FFF2-40B4-BE49-F238E27FC236}">
                  <a16:creationId xmlns:a16="http://schemas.microsoft.com/office/drawing/2014/main" id="{7C0D8182-9D05-DC51-66A1-6A9B086E565B}"/>
                </a:ext>
              </a:extLst>
            </p:cNvPr>
            <p:cNvSpPr txBox="1">
              <a:spLocks/>
            </p:cNvSpPr>
            <p:nvPr/>
          </p:nvSpPr>
          <p:spPr>
            <a:xfrm rot="19312710">
              <a:off x="7408990" y="3486148"/>
              <a:ext cx="2140475" cy="6801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600" i="1" dirty="0"/>
                <a:t>Soutiens financiers</a:t>
              </a:r>
            </a:p>
            <a:p>
              <a:pPr marL="0" indent="0" algn="ctr">
                <a:buFont typeface="Wingdings" panose="05000000000000000000" pitchFamily="2" charset="2"/>
                <a:buNone/>
              </a:pPr>
              <a:r>
                <a:rPr lang="fr-FR" sz="1600" i="1" dirty="0"/>
                <a:t> (€)</a:t>
              </a:r>
            </a:p>
          </p:txBody>
        </p:sp>
      </p:grpSp>
      <p:grpSp>
        <p:nvGrpSpPr>
          <p:cNvPr id="39" name="Groupe 38">
            <a:extLst>
              <a:ext uri="{FF2B5EF4-FFF2-40B4-BE49-F238E27FC236}">
                <a16:creationId xmlns:a16="http://schemas.microsoft.com/office/drawing/2014/main" id="{216667A1-ECA6-6123-A6D1-7F2578C19461}"/>
              </a:ext>
            </a:extLst>
          </p:cNvPr>
          <p:cNvGrpSpPr/>
          <p:nvPr/>
        </p:nvGrpSpPr>
        <p:grpSpPr>
          <a:xfrm>
            <a:off x="4162309" y="63449"/>
            <a:ext cx="3693059" cy="2099970"/>
            <a:chOff x="2524009" y="466674"/>
            <a:chExt cx="3693059" cy="2099970"/>
          </a:xfrm>
        </p:grpSpPr>
        <p:pic>
          <p:nvPicPr>
            <p:cNvPr id="40" name="Graphique 39" descr="Usine contour">
              <a:extLst>
                <a:ext uri="{FF2B5EF4-FFF2-40B4-BE49-F238E27FC236}">
                  <a16:creationId xmlns:a16="http://schemas.microsoft.com/office/drawing/2014/main" id="{189AA165-6EDB-C32C-1D15-B56EEE8BF2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78295" y="466674"/>
              <a:ext cx="1338773" cy="1338773"/>
            </a:xfrm>
            <a:prstGeom prst="rect">
              <a:avLst/>
            </a:prstGeom>
          </p:spPr>
        </p:pic>
        <p:grpSp>
          <p:nvGrpSpPr>
            <p:cNvPr id="41" name="Groupe 40">
              <a:extLst>
                <a:ext uri="{FF2B5EF4-FFF2-40B4-BE49-F238E27FC236}">
                  <a16:creationId xmlns:a16="http://schemas.microsoft.com/office/drawing/2014/main" id="{E8580E92-E789-A1BD-375F-E95F67631A98}"/>
                </a:ext>
              </a:extLst>
            </p:cNvPr>
            <p:cNvGrpSpPr/>
            <p:nvPr/>
          </p:nvGrpSpPr>
          <p:grpSpPr>
            <a:xfrm rot="635421">
              <a:off x="3294329" y="1282860"/>
              <a:ext cx="1283784" cy="1283784"/>
              <a:chOff x="8987384" y="4416596"/>
              <a:chExt cx="1283784" cy="1283784"/>
            </a:xfrm>
          </p:grpSpPr>
          <p:pic>
            <p:nvPicPr>
              <p:cNvPr id="50" name="Graphique 49" descr="Marquage contour">
                <a:extLst>
                  <a:ext uri="{FF2B5EF4-FFF2-40B4-BE49-F238E27FC236}">
                    <a16:creationId xmlns:a16="http://schemas.microsoft.com/office/drawing/2014/main" id="{6E902813-C057-3E70-8219-B000340EDF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978195">
                <a:off x="8987384" y="4416596"/>
                <a:ext cx="1283784" cy="1283784"/>
              </a:xfrm>
              <a:prstGeom prst="rect">
                <a:avLst/>
              </a:prstGeom>
            </p:spPr>
          </p:pic>
          <p:sp>
            <p:nvSpPr>
              <p:cNvPr id="51" name="ZoneTexte 50">
                <a:extLst>
                  <a:ext uri="{FF2B5EF4-FFF2-40B4-BE49-F238E27FC236}">
                    <a16:creationId xmlns:a16="http://schemas.microsoft.com/office/drawing/2014/main" id="{11BE8EC1-1CAA-595C-ADC7-B818240243BE}"/>
                  </a:ext>
                </a:extLst>
              </p:cNvPr>
              <p:cNvSpPr txBox="1"/>
              <p:nvPr/>
            </p:nvSpPr>
            <p:spPr>
              <a:xfrm rot="1046626">
                <a:off x="9330347" y="4830632"/>
                <a:ext cx="857841" cy="523220"/>
              </a:xfrm>
              <a:prstGeom prst="rect">
                <a:avLst/>
              </a:prstGeom>
              <a:noFill/>
            </p:spPr>
            <p:txBody>
              <a:bodyPr wrap="square" rtlCol="0">
                <a:spAutoFit/>
              </a:bodyPr>
              <a:lstStyle/>
              <a:p>
                <a:pPr algn="ctr"/>
                <a:r>
                  <a:rPr lang="fr-FR" sz="1400" b="1" dirty="0">
                    <a:solidFill>
                      <a:srgbClr val="4F4F4F"/>
                    </a:solidFill>
                  </a:rPr>
                  <a:t>45 €</a:t>
                </a:r>
              </a:p>
              <a:p>
                <a:pPr algn="ctr"/>
                <a:r>
                  <a:rPr lang="fr-FR" sz="1400" dirty="0">
                    <a:solidFill>
                      <a:srgbClr val="4F4F4F"/>
                    </a:solidFill>
                    <a:highlight>
                      <a:srgbClr val="FF6A5B"/>
                    </a:highlight>
                  </a:rPr>
                  <a:t>+0,5€</a:t>
                </a:r>
              </a:p>
            </p:txBody>
          </p:sp>
        </p:grpSp>
        <p:cxnSp>
          <p:nvCxnSpPr>
            <p:cNvPr id="42" name="Connecteur droit avec flèche 41">
              <a:extLst>
                <a:ext uri="{FF2B5EF4-FFF2-40B4-BE49-F238E27FC236}">
                  <a16:creationId xmlns:a16="http://schemas.microsoft.com/office/drawing/2014/main" id="{B62D211D-BE92-2053-26EE-5F096B02E121}"/>
                </a:ext>
              </a:extLst>
            </p:cNvPr>
            <p:cNvCxnSpPr>
              <a:cxnSpLocks/>
            </p:cNvCxnSpPr>
            <p:nvPr/>
          </p:nvCxnSpPr>
          <p:spPr>
            <a:xfrm>
              <a:off x="2639392" y="1210751"/>
              <a:ext cx="2277061" cy="5964"/>
            </a:xfrm>
            <a:prstGeom prst="straightConnector1">
              <a:avLst/>
            </a:prstGeom>
            <a:ln w="57150">
              <a:solidFill>
                <a:srgbClr val="9FB89E"/>
              </a:solidFill>
              <a:tailEnd type="triangle"/>
            </a:ln>
          </p:spPr>
          <p:style>
            <a:lnRef idx="1">
              <a:schemeClr val="accent1"/>
            </a:lnRef>
            <a:fillRef idx="0">
              <a:schemeClr val="accent1"/>
            </a:fillRef>
            <a:effectRef idx="0">
              <a:schemeClr val="accent1"/>
            </a:effectRef>
            <a:fontRef idx="minor">
              <a:schemeClr val="tx1"/>
            </a:fontRef>
          </p:style>
        </p:cxnSp>
        <p:grpSp>
          <p:nvGrpSpPr>
            <p:cNvPr id="43" name="Groupe 42">
              <a:extLst>
                <a:ext uri="{FF2B5EF4-FFF2-40B4-BE49-F238E27FC236}">
                  <a16:creationId xmlns:a16="http://schemas.microsoft.com/office/drawing/2014/main" id="{F795F26E-6FC3-7BCC-CEAD-C2B540AC789B}"/>
                </a:ext>
              </a:extLst>
            </p:cNvPr>
            <p:cNvGrpSpPr/>
            <p:nvPr/>
          </p:nvGrpSpPr>
          <p:grpSpPr>
            <a:xfrm>
              <a:off x="2807813" y="1336225"/>
              <a:ext cx="511386" cy="795426"/>
              <a:chOff x="8141032" y="4616925"/>
              <a:chExt cx="964345" cy="1338701"/>
            </a:xfrm>
          </p:grpSpPr>
          <p:sp>
            <p:nvSpPr>
              <p:cNvPr id="46" name="Parallélogramme 45">
                <a:extLst>
                  <a:ext uri="{FF2B5EF4-FFF2-40B4-BE49-F238E27FC236}">
                    <a16:creationId xmlns:a16="http://schemas.microsoft.com/office/drawing/2014/main" id="{F96FAD8E-4237-300C-ABA1-FAEF825576E8}"/>
                  </a:ext>
                </a:extLst>
              </p:cNvPr>
              <p:cNvSpPr/>
              <p:nvPr/>
            </p:nvSpPr>
            <p:spPr>
              <a:xfrm rot="21414529" flipH="1">
                <a:off x="8475888" y="4616925"/>
                <a:ext cx="629489" cy="1189367"/>
              </a:xfrm>
              <a:prstGeom prst="parallelogram">
                <a:avLst>
                  <a:gd name="adj" fmla="val 10018"/>
                </a:avLst>
              </a:prstGeom>
              <a:solidFill>
                <a:schemeClr val="bg1"/>
              </a:solidFill>
              <a:ln w="28575">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Organigramme : Disque magnétique 46">
                <a:extLst>
                  <a:ext uri="{FF2B5EF4-FFF2-40B4-BE49-F238E27FC236}">
                    <a16:creationId xmlns:a16="http://schemas.microsoft.com/office/drawing/2014/main" id="{24426657-F4BC-3538-65E2-B04ED8B1789C}"/>
                  </a:ext>
                </a:extLst>
              </p:cNvPr>
              <p:cNvSpPr/>
              <p:nvPr/>
            </p:nvSpPr>
            <p:spPr>
              <a:xfrm>
                <a:off x="8141032" y="4634814"/>
                <a:ext cx="667743" cy="1320812"/>
              </a:xfrm>
              <a:prstGeom prst="flowChartMagneticDisk">
                <a:avLst/>
              </a:prstGeom>
              <a:solidFill>
                <a:schemeClr val="bg1"/>
              </a:solidFill>
              <a:ln w="28575">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1A79FB3B-867E-03C6-CA75-A3A55432FF4D}"/>
                  </a:ext>
                </a:extLst>
              </p:cNvPr>
              <p:cNvSpPr/>
              <p:nvPr/>
            </p:nvSpPr>
            <p:spPr>
              <a:xfrm>
                <a:off x="8232828" y="4710577"/>
                <a:ext cx="486710" cy="228014"/>
              </a:xfrm>
              <a:prstGeom prst="ellipse">
                <a:avLst/>
              </a:prstGeom>
              <a:solidFill>
                <a:schemeClr val="bg1"/>
              </a:solidFill>
              <a:ln w="28575">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EE7BB001-6C31-062B-904D-6CCFB6352D0D}"/>
                  </a:ext>
                </a:extLst>
              </p:cNvPr>
              <p:cNvSpPr/>
              <p:nvPr/>
            </p:nvSpPr>
            <p:spPr>
              <a:xfrm>
                <a:off x="8378868" y="4778766"/>
                <a:ext cx="206414" cy="87910"/>
              </a:xfrm>
              <a:prstGeom prst="ellipse">
                <a:avLst/>
              </a:prstGeom>
              <a:solidFill>
                <a:schemeClr val="bg1"/>
              </a:solidFill>
              <a:ln w="28575">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4" name="Espace réservé du texte 2">
              <a:extLst>
                <a:ext uri="{FF2B5EF4-FFF2-40B4-BE49-F238E27FC236}">
                  <a16:creationId xmlns:a16="http://schemas.microsoft.com/office/drawing/2014/main" id="{92F5ED19-CF5A-5C6E-785A-68E7DA8C0927}"/>
                </a:ext>
              </a:extLst>
            </p:cNvPr>
            <p:cNvSpPr txBox="1">
              <a:spLocks/>
            </p:cNvSpPr>
            <p:nvPr/>
          </p:nvSpPr>
          <p:spPr>
            <a:xfrm>
              <a:off x="2524009" y="838208"/>
              <a:ext cx="2417805" cy="4223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i="1" dirty="0"/>
                <a:t>Achètent le produit neuf</a:t>
              </a:r>
            </a:p>
          </p:txBody>
        </p:sp>
        <p:sp>
          <p:nvSpPr>
            <p:cNvPr id="45" name="Espace réservé du texte 2">
              <a:extLst>
                <a:ext uri="{FF2B5EF4-FFF2-40B4-BE49-F238E27FC236}">
                  <a16:creationId xmlns:a16="http://schemas.microsoft.com/office/drawing/2014/main" id="{000EF94B-B405-C8B0-73A9-696AE3915C5B}"/>
                </a:ext>
              </a:extLst>
            </p:cNvPr>
            <p:cNvSpPr txBox="1">
              <a:spLocks/>
            </p:cNvSpPr>
            <p:nvPr/>
          </p:nvSpPr>
          <p:spPr>
            <a:xfrm>
              <a:off x="4934626" y="1697705"/>
              <a:ext cx="1203028" cy="697574"/>
            </a:xfrm>
            <a:prstGeom prst="rect">
              <a:avLst/>
            </a:prstGeom>
            <a:solidFill>
              <a:srgbClr val="5F404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dirty="0">
                  <a:solidFill>
                    <a:schemeClr val="bg1"/>
                  </a:solidFill>
                </a:rPr>
                <a:t>Fabricant / distributeur du produit</a:t>
              </a:r>
            </a:p>
          </p:txBody>
        </p:sp>
      </p:grpSp>
      <p:grpSp>
        <p:nvGrpSpPr>
          <p:cNvPr id="52" name="Groupe 51">
            <a:extLst>
              <a:ext uri="{FF2B5EF4-FFF2-40B4-BE49-F238E27FC236}">
                <a16:creationId xmlns:a16="http://schemas.microsoft.com/office/drawing/2014/main" id="{173A5C55-7635-5F3F-0651-7EF2AAB41619}"/>
              </a:ext>
            </a:extLst>
          </p:cNvPr>
          <p:cNvGrpSpPr/>
          <p:nvPr/>
        </p:nvGrpSpPr>
        <p:grpSpPr>
          <a:xfrm>
            <a:off x="7874331" y="134476"/>
            <a:ext cx="4241035" cy="1860944"/>
            <a:chOff x="6293181" y="556751"/>
            <a:chExt cx="4241035" cy="1860944"/>
          </a:xfrm>
        </p:grpSpPr>
        <p:grpSp>
          <p:nvGrpSpPr>
            <p:cNvPr id="53" name="Google Shape;810;p26">
              <a:extLst>
                <a:ext uri="{FF2B5EF4-FFF2-40B4-BE49-F238E27FC236}">
                  <a16:creationId xmlns:a16="http://schemas.microsoft.com/office/drawing/2014/main" id="{5F5C83FB-F484-616A-F2C9-8BF9B048E010}"/>
                </a:ext>
              </a:extLst>
            </p:cNvPr>
            <p:cNvGrpSpPr/>
            <p:nvPr/>
          </p:nvGrpSpPr>
          <p:grpSpPr>
            <a:xfrm>
              <a:off x="8368985" y="938963"/>
              <a:ext cx="2122439" cy="586262"/>
              <a:chOff x="318084" y="6375446"/>
              <a:chExt cx="837986" cy="225820"/>
            </a:xfrm>
          </p:grpSpPr>
          <p:grpSp>
            <p:nvGrpSpPr>
              <p:cNvPr id="61" name="Google Shape;811;p26">
                <a:extLst>
                  <a:ext uri="{FF2B5EF4-FFF2-40B4-BE49-F238E27FC236}">
                    <a16:creationId xmlns:a16="http://schemas.microsoft.com/office/drawing/2014/main" id="{0055732D-9980-E96D-D776-C91692B646EC}"/>
                  </a:ext>
                </a:extLst>
              </p:cNvPr>
              <p:cNvGrpSpPr/>
              <p:nvPr/>
            </p:nvGrpSpPr>
            <p:grpSpPr>
              <a:xfrm>
                <a:off x="318084" y="6375446"/>
                <a:ext cx="201198" cy="225820"/>
                <a:chOff x="318084" y="6375446"/>
                <a:chExt cx="201198" cy="225820"/>
              </a:xfrm>
            </p:grpSpPr>
            <p:sp>
              <p:nvSpPr>
                <p:cNvPr id="70" name="Google Shape;812;p26">
                  <a:extLst>
                    <a:ext uri="{FF2B5EF4-FFF2-40B4-BE49-F238E27FC236}">
                      <a16:creationId xmlns:a16="http://schemas.microsoft.com/office/drawing/2014/main" id="{A62D3B80-15CC-5584-E348-7680D3E0CCFC}"/>
                    </a:ext>
                  </a:extLst>
                </p:cNvPr>
                <p:cNvSpPr/>
                <p:nvPr/>
              </p:nvSpPr>
              <p:spPr>
                <a:xfrm>
                  <a:off x="356309" y="6428139"/>
                  <a:ext cx="124805" cy="114619"/>
                </a:xfrm>
                <a:custGeom>
                  <a:avLst/>
                  <a:gdLst/>
                  <a:ahLst/>
                  <a:cxnLst/>
                  <a:rect l="l" t="t" r="r" b="b"/>
                  <a:pathLst>
                    <a:path w="124805" h="114619" extrusionOk="0">
                      <a:moveTo>
                        <a:pt x="124805" y="62515"/>
                      </a:moveTo>
                      <a:lnTo>
                        <a:pt x="62403" y="0"/>
                      </a:lnTo>
                      <a:lnTo>
                        <a:pt x="0" y="62515"/>
                      </a:lnTo>
                      <a:lnTo>
                        <a:pt x="21827" y="62515"/>
                      </a:lnTo>
                      <a:lnTo>
                        <a:pt x="21827" y="114620"/>
                      </a:lnTo>
                      <a:lnTo>
                        <a:pt x="102922" y="114620"/>
                      </a:lnTo>
                      <a:lnTo>
                        <a:pt x="102922" y="6251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nvGrpSpPr>
                <p:cNvPr id="71" name="Google Shape;813;p26">
                  <a:extLst>
                    <a:ext uri="{FF2B5EF4-FFF2-40B4-BE49-F238E27FC236}">
                      <a16:creationId xmlns:a16="http://schemas.microsoft.com/office/drawing/2014/main" id="{C0AFD37C-658F-38FF-4BC9-CD87CD921662}"/>
                    </a:ext>
                  </a:extLst>
                </p:cNvPr>
                <p:cNvGrpSpPr/>
                <p:nvPr/>
              </p:nvGrpSpPr>
              <p:grpSpPr>
                <a:xfrm>
                  <a:off x="318084" y="6375446"/>
                  <a:ext cx="195714" cy="167872"/>
                  <a:chOff x="318084" y="6375446"/>
                  <a:chExt cx="195714" cy="167872"/>
                </a:xfrm>
              </p:grpSpPr>
              <p:sp>
                <p:nvSpPr>
                  <p:cNvPr id="73" name="Google Shape;814;p26">
                    <a:extLst>
                      <a:ext uri="{FF2B5EF4-FFF2-40B4-BE49-F238E27FC236}">
                        <a16:creationId xmlns:a16="http://schemas.microsoft.com/office/drawing/2014/main" id="{6129609F-9EA7-92BC-B9F5-C6376B9F1678}"/>
                      </a:ext>
                    </a:extLst>
                  </p:cNvPr>
                  <p:cNvSpPr/>
                  <p:nvPr/>
                </p:nvSpPr>
                <p:spPr>
                  <a:xfrm>
                    <a:off x="459231" y="6542759"/>
                    <a:ext cx="559" cy="559"/>
                  </a:xfrm>
                  <a:custGeom>
                    <a:avLst/>
                    <a:gdLst/>
                    <a:ahLst/>
                    <a:cxnLst/>
                    <a:rect l="l" t="t" r="r" b="b"/>
                    <a:pathLst>
                      <a:path w="559" h="559" extrusionOk="0">
                        <a:moveTo>
                          <a:pt x="0" y="0"/>
                        </a:moveTo>
                        <a:lnTo>
                          <a:pt x="0" y="0"/>
                        </a:lnTo>
                        <a:lnTo>
                          <a:pt x="0" y="0"/>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74" name="Google Shape;815;p26">
                    <a:extLst>
                      <a:ext uri="{FF2B5EF4-FFF2-40B4-BE49-F238E27FC236}">
                        <a16:creationId xmlns:a16="http://schemas.microsoft.com/office/drawing/2014/main" id="{5E7684E1-6110-F3FF-1399-B16DB6322596}"/>
                      </a:ext>
                    </a:extLst>
                  </p:cNvPr>
                  <p:cNvSpPr/>
                  <p:nvPr/>
                </p:nvSpPr>
                <p:spPr>
                  <a:xfrm>
                    <a:off x="318084" y="6375446"/>
                    <a:ext cx="195714" cy="167368"/>
                  </a:xfrm>
                  <a:custGeom>
                    <a:avLst/>
                    <a:gdLst/>
                    <a:ahLst/>
                    <a:cxnLst/>
                    <a:rect l="l" t="t" r="r" b="b"/>
                    <a:pathLst>
                      <a:path w="195714" h="167368" extrusionOk="0">
                        <a:moveTo>
                          <a:pt x="60052" y="115207"/>
                        </a:moveTo>
                        <a:lnTo>
                          <a:pt x="38225" y="115207"/>
                        </a:lnTo>
                        <a:lnTo>
                          <a:pt x="100628" y="52693"/>
                        </a:lnTo>
                        <a:lnTo>
                          <a:pt x="100628" y="52693"/>
                        </a:lnTo>
                        <a:lnTo>
                          <a:pt x="100628" y="52693"/>
                        </a:lnTo>
                        <a:lnTo>
                          <a:pt x="100628" y="52693"/>
                        </a:lnTo>
                        <a:lnTo>
                          <a:pt x="100628" y="52693"/>
                        </a:lnTo>
                        <a:lnTo>
                          <a:pt x="195715" y="52693"/>
                        </a:lnTo>
                        <a:cubicBezTo>
                          <a:pt x="194484" y="51349"/>
                          <a:pt x="193141" y="50174"/>
                          <a:pt x="191741" y="49335"/>
                        </a:cubicBezTo>
                        <a:lnTo>
                          <a:pt x="110142" y="2267"/>
                        </a:lnTo>
                        <a:cubicBezTo>
                          <a:pt x="104881" y="-756"/>
                          <a:pt x="96318" y="-756"/>
                          <a:pt x="91058" y="2267"/>
                        </a:cubicBezTo>
                        <a:lnTo>
                          <a:pt x="9514" y="49335"/>
                        </a:lnTo>
                        <a:cubicBezTo>
                          <a:pt x="4253" y="52357"/>
                          <a:pt x="0" y="59800"/>
                          <a:pt x="0" y="65845"/>
                        </a:cubicBezTo>
                        <a:lnTo>
                          <a:pt x="0" y="160036"/>
                        </a:lnTo>
                        <a:cubicBezTo>
                          <a:pt x="0" y="162387"/>
                          <a:pt x="672" y="164962"/>
                          <a:pt x="1735" y="167368"/>
                        </a:cubicBezTo>
                        <a:lnTo>
                          <a:pt x="60052" y="167368"/>
                        </a:lnTo>
                        <a:lnTo>
                          <a:pt x="60052" y="115207"/>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sp>
              <p:nvSpPr>
                <p:cNvPr id="72" name="Google Shape;816;p26">
                  <a:extLst>
                    <a:ext uri="{FF2B5EF4-FFF2-40B4-BE49-F238E27FC236}">
                      <a16:creationId xmlns:a16="http://schemas.microsoft.com/office/drawing/2014/main" id="{01FB48C6-1F95-C063-C515-904AC2ED7744}"/>
                    </a:ext>
                  </a:extLst>
                </p:cNvPr>
                <p:cNvSpPr/>
                <p:nvPr/>
              </p:nvSpPr>
              <p:spPr>
                <a:xfrm>
                  <a:off x="319930" y="6428134"/>
                  <a:ext cx="199352" cy="173132"/>
                </a:xfrm>
                <a:custGeom>
                  <a:avLst/>
                  <a:gdLst/>
                  <a:ahLst/>
                  <a:cxnLst/>
                  <a:rect l="l" t="t" r="r" b="b"/>
                  <a:pathLst>
                    <a:path w="199352" h="173132" extrusionOk="0">
                      <a:moveTo>
                        <a:pt x="193812" y="0"/>
                      </a:moveTo>
                      <a:lnTo>
                        <a:pt x="98781" y="0"/>
                      </a:lnTo>
                      <a:lnTo>
                        <a:pt x="98781" y="0"/>
                      </a:lnTo>
                      <a:lnTo>
                        <a:pt x="161184" y="62515"/>
                      </a:lnTo>
                      <a:lnTo>
                        <a:pt x="139357" y="62515"/>
                      </a:lnTo>
                      <a:lnTo>
                        <a:pt x="139357" y="114620"/>
                      </a:lnTo>
                      <a:lnTo>
                        <a:pt x="0" y="114620"/>
                      </a:lnTo>
                      <a:cubicBezTo>
                        <a:pt x="1735" y="118425"/>
                        <a:pt x="4477" y="121951"/>
                        <a:pt x="7667" y="123798"/>
                      </a:cubicBezTo>
                      <a:lnTo>
                        <a:pt x="89211" y="170866"/>
                      </a:lnTo>
                      <a:cubicBezTo>
                        <a:pt x="94472" y="173888"/>
                        <a:pt x="103034" y="173888"/>
                        <a:pt x="108295" y="170866"/>
                      </a:cubicBezTo>
                      <a:lnTo>
                        <a:pt x="189838" y="123798"/>
                      </a:lnTo>
                      <a:cubicBezTo>
                        <a:pt x="195099" y="120776"/>
                        <a:pt x="199353" y="113332"/>
                        <a:pt x="199353" y="107288"/>
                      </a:cubicBezTo>
                      <a:lnTo>
                        <a:pt x="199353" y="13152"/>
                      </a:lnTo>
                      <a:cubicBezTo>
                        <a:pt x="199353" y="8731"/>
                        <a:pt x="197058" y="3638"/>
                        <a:pt x="193812" y="0"/>
                      </a:cubicBezTo>
                      <a:close/>
                    </a:path>
                  </a:pathLst>
                </a:custGeom>
                <a:solidFill>
                  <a:srgbClr val="DB605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grpSp>
            <p:nvGrpSpPr>
              <p:cNvPr id="62" name="Google Shape;817;p26">
                <a:extLst>
                  <a:ext uri="{FF2B5EF4-FFF2-40B4-BE49-F238E27FC236}">
                    <a16:creationId xmlns:a16="http://schemas.microsoft.com/office/drawing/2014/main" id="{4A2BBB9C-37C0-E0BC-DF8C-47EBCF3573D8}"/>
                  </a:ext>
                </a:extLst>
              </p:cNvPr>
              <p:cNvGrpSpPr/>
              <p:nvPr/>
            </p:nvGrpSpPr>
            <p:grpSpPr>
              <a:xfrm>
                <a:off x="546931" y="6402562"/>
                <a:ext cx="609139" cy="135831"/>
                <a:chOff x="546931" y="6402562"/>
                <a:chExt cx="609139" cy="135831"/>
              </a:xfrm>
            </p:grpSpPr>
            <p:sp>
              <p:nvSpPr>
                <p:cNvPr id="63" name="Google Shape;818;p26">
                  <a:extLst>
                    <a:ext uri="{FF2B5EF4-FFF2-40B4-BE49-F238E27FC236}">
                      <a16:creationId xmlns:a16="http://schemas.microsoft.com/office/drawing/2014/main" id="{05DA26C0-EFCE-3549-82D2-0FACD1834FB5}"/>
                    </a:ext>
                  </a:extLst>
                </p:cNvPr>
                <p:cNvSpPr/>
                <p:nvPr/>
              </p:nvSpPr>
              <p:spPr>
                <a:xfrm>
                  <a:off x="546931" y="6435918"/>
                  <a:ext cx="94471" cy="102474"/>
                </a:xfrm>
                <a:custGeom>
                  <a:avLst/>
                  <a:gdLst/>
                  <a:ahLst/>
                  <a:cxnLst/>
                  <a:rect l="l" t="t" r="r" b="b"/>
                  <a:pathLst>
                    <a:path w="94471" h="102474" extrusionOk="0">
                      <a:moveTo>
                        <a:pt x="40968" y="102475"/>
                      </a:moveTo>
                      <a:lnTo>
                        <a:pt x="0" y="0"/>
                      </a:lnTo>
                      <a:lnTo>
                        <a:pt x="19980" y="0"/>
                      </a:lnTo>
                      <a:lnTo>
                        <a:pt x="47348" y="68111"/>
                      </a:lnTo>
                      <a:lnTo>
                        <a:pt x="74491" y="0"/>
                      </a:lnTo>
                      <a:lnTo>
                        <a:pt x="94472" y="0"/>
                      </a:lnTo>
                      <a:lnTo>
                        <a:pt x="53504" y="102475"/>
                      </a:lnTo>
                      <a:lnTo>
                        <a:pt x="40968" y="102475"/>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64" name="Google Shape;819;p26">
                  <a:extLst>
                    <a:ext uri="{FF2B5EF4-FFF2-40B4-BE49-F238E27FC236}">
                      <a16:creationId xmlns:a16="http://schemas.microsoft.com/office/drawing/2014/main" id="{2CD886DF-62A2-32EA-4236-1A767F73B5B0}"/>
                    </a:ext>
                  </a:extLst>
                </p:cNvPr>
                <p:cNvSpPr/>
                <p:nvPr/>
              </p:nvSpPr>
              <p:spPr>
                <a:xfrm>
                  <a:off x="648230" y="6435918"/>
                  <a:ext cx="85740" cy="102418"/>
                </a:xfrm>
                <a:custGeom>
                  <a:avLst/>
                  <a:gdLst/>
                  <a:ahLst/>
                  <a:cxnLst/>
                  <a:rect l="l" t="t" r="r" b="b"/>
                  <a:pathLst>
                    <a:path w="85740" h="102418" extrusionOk="0">
                      <a:moveTo>
                        <a:pt x="42870" y="0"/>
                      </a:moveTo>
                      <a:cubicBezTo>
                        <a:pt x="55855" y="0"/>
                        <a:pt x="66376" y="3470"/>
                        <a:pt x="73708" y="10074"/>
                      </a:cubicBezTo>
                      <a:cubicBezTo>
                        <a:pt x="81487" y="16846"/>
                        <a:pt x="85741" y="26752"/>
                        <a:pt x="85741" y="38785"/>
                      </a:cubicBezTo>
                      <a:lnTo>
                        <a:pt x="85741" y="102419"/>
                      </a:lnTo>
                      <a:lnTo>
                        <a:pt x="67104" y="102419"/>
                      </a:lnTo>
                      <a:lnTo>
                        <a:pt x="67104" y="97158"/>
                      </a:lnTo>
                      <a:cubicBezTo>
                        <a:pt x="60500" y="100628"/>
                        <a:pt x="52329" y="102419"/>
                        <a:pt x="42870" y="102419"/>
                      </a:cubicBezTo>
                      <a:lnTo>
                        <a:pt x="38617" y="102419"/>
                      </a:lnTo>
                      <a:cubicBezTo>
                        <a:pt x="27368" y="102419"/>
                        <a:pt x="18245" y="100068"/>
                        <a:pt x="11641" y="95255"/>
                      </a:cubicBezTo>
                      <a:cubicBezTo>
                        <a:pt x="7779" y="92513"/>
                        <a:pt x="4869" y="89267"/>
                        <a:pt x="2910" y="85181"/>
                      </a:cubicBezTo>
                      <a:cubicBezTo>
                        <a:pt x="951" y="81319"/>
                        <a:pt x="0" y="77010"/>
                        <a:pt x="0" y="72197"/>
                      </a:cubicBezTo>
                      <a:cubicBezTo>
                        <a:pt x="0" y="67552"/>
                        <a:pt x="951" y="63074"/>
                        <a:pt x="2910" y="59213"/>
                      </a:cubicBezTo>
                      <a:cubicBezTo>
                        <a:pt x="4869" y="55127"/>
                        <a:pt x="7779" y="51825"/>
                        <a:pt x="11641" y="49139"/>
                      </a:cubicBezTo>
                      <a:cubicBezTo>
                        <a:pt x="18245" y="44493"/>
                        <a:pt x="27368" y="41975"/>
                        <a:pt x="38617" y="41975"/>
                      </a:cubicBezTo>
                      <a:lnTo>
                        <a:pt x="67160" y="41975"/>
                      </a:lnTo>
                      <a:lnTo>
                        <a:pt x="67160" y="38897"/>
                      </a:lnTo>
                      <a:cubicBezTo>
                        <a:pt x="67160" y="32293"/>
                        <a:pt x="65201" y="27256"/>
                        <a:pt x="61507" y="24178"/>
                      </a:cubicBezTo>
                      <a:cubicBezTo>
                        <a:pt x="57646" y="20708"/>
                        <a:pt x="51209" y="18749"/>
                        <a:pt x="42870" y="18749"/>
                      </a:cubicBezTo>
                      <a:lnTo>
                        <a:pt x="42702" y="18749"/>
                      </a:lnTo>
                      <a:cubicBezTo>
                        <a:pt x="20372" y="18749"/>
                        <a:pt x="19029" y="31565"/>
                        <a:pt x="18637" y="35651"/>
                      </a:cubicBezTo>
                      <a:lnTo>
                        <a:pt x="224" y="33692"/>
                      </a:lnTo>
                      <a:cubicBezTo>
                        <a:pt x="1175" y="23002"/>
                        <a:pt x="5876" y="14495"/>
                        <a:pt x="13600" y="8675"/>
                      </a:cubicBezTo>
                      <a:cubicBezTo>
                        <a:pt x="20987" y="3022"/>
                        <a:pt x="30670" y="112"/>
                        <a:pt x="42702" y="112"/>
                      </a:cubicBezTo>
                      <a:lnTo>
                        <a:pt x="42870" y="112"/>
                      </a:lnTo>
                      <a:close/>
                      <a:moveTo>
                        <a:pt x="38617" y="60556"/>
                      </a:moveTo>
                      <a:cubicBezTo>
                        <a:pt x="33580" y="60556"/>
                        <a:pt x="26584" y="61339"/>
                        <a:pt x="22331" y="64250"/>
                      </a:cubicBezTo>
                      <a:cubicBezTo>
                        <a:pt x="20764" y="65593"/>
                        <a:pt x="18637" y="67552"/>
                        <a:pt x="18637" y="72197"/>
                      </a:cubicBezTo>
                      <a:cubicBezTo>
                        <a:pt x="18637" y="76842"/>
                        <a:pt x="20764" y="78969"/>
                        <a:pt x="22331" y="80144"/>
                      </a:cubicBezTo>
                      <a:cubicBezTo>
                        <a:pt x="24849" y="81879"/>
                        <a:pt x="29494" y="83838"/>
                        <a:pt x="38617" y="83838"/>
                      </a:cubicBezTo>
                      <a:lnTo>
                        <a:pt x="42870" y="83838"/>
                      </a:lnTo>
                      <a:cubicBezTo>
                        <a:pt x="51209" y="83838"/>
                        <a:pt x="57590" y="82103"/>
                        <a:pt x="61507" y="78577"/>
                      </a:cubicBezTo>
                      <a:cubicBezTo>
                        <a:pt x="65201" y="75275"/>
                        <a:pt x="67160" y="70406"/>
                        <a:pt x="67160" y="63858"/>
                      </a:cubicBezTo>
                      <a:lnTo>
                        <a:pt x="67160" y="60556"/>
                      </a:lnTo>
                      <a:lnTo>
                        <a:pt x="38617" y="60556"/>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65" name="Google Shape;820;p26">
                  <a:extLst>
                    <a:ext uri="{FF2B5EF4-FFF2-40B4-BE49-F238E27FC236}">
                      <a16:creationId xmlns:a16="http://schemas.microsoft.com/office/drawing/2014/main" id="{2BD1A09F-D927-BC9B-8F66-8FD85647D818}"/>
                    </a:ext>
                  </a:extLst>
                </p:cNvPr>
                <p:cNvSpPr/>
                <p:nvPr/>
              </p:nvSpPr>
              <p:spPr>
                <a:xfrm>
                  <a:off x="754399" y="6402562"/>
                  <a:ext cx="30221" cy="135830"/>
                </a:xfrm>
                <a:custGeom>
                  <a:avLst/>
                  <a:gdLst/>
                  <a:ahLst/>
                  <a:cxnLst/>
                  <a:rect l="l" t="t" r="r" b="b"/>
                  <a:pathLst>
                    <a:path w="30221" h="135830" extrusionOk="0">
                      <a:moveTo>
                        <a:pt x="18581" y="97214"/>
                      </a:moveTo>
                      <a:cubicBezTo>
                        <a:pt x="18581" y="102251"/>
                        <a:pt x="19141" y="109247"/>
                        <a:pt x="22275" y="113500"/>
                      </a:cubicBezTo>
                      <a:cubicBezTo>
                        <a:pt x="23450" y="115235"/>
                        <a:pt x="25577" y="117194"/>
                        <a:pt x="30222" y="117194"/>
                      </a:cubicBezTo>
                      <a:lnTo>
                        <a:pt x="30222" y="135831"/>
                      </a:lnTo>
                      <a:cubicBezTo>
                        <a:pt x="25353" y="135831"/>
                        <a:pt x="21099" y="134879"/>
                        <a:pt x="17238" y="132921"/>
                      </a:cubicBezTo>
                      <a:cubicBezTo>
                        <a:pt x="13152" y="130962"/>
                        <a:pt x="9850" y="128052"/>
                        <a:pt x="7164" y="124358"/>
                      </a:cubicBezTo>
                      <a:cubicBezTo>
                        <a:pt x="2295" y="117586"/>
                        <a:pt x="0" y="108463"/>
                        <a:pt x="0" y="97214"/>
                      </a:cubicBezTo>
                      <a:lnTo>
                        <a:pt x="0" y="0"/>
                      </a:lnTo>
                      <a:lnTo>
                        <a:pt x="18637" y="0"/>
                      </a:lnTo>
                      <a:lnTo>
                        <a:pt x="18637" y="97214"/>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66" name="Google Shape;821;p26">
                  <a:extLst>
                    <a:ext uri="{FF2B5EF4-FFF2-40B4-BE49-F238E27FC236}">
                      <a16:creationId xmlns:a16="http://schemas.microsoft.com/office/drawing/2014/main" id="{0C6A17CD-DA3E-FE48-E5B8-CE39D41B4E2D}"/>
                    </a:ext>
                  </a:extLst>
                </p:cNvPr>
                <p:cNvSpPr/>
                <p:nvPr/>
              </p:nvSpPr>
              <p:spPr>
                <a:xfrm>
                  <a:off x="795366" y="6435974"/>
                  <a:ext cx="85516" cy="102419"/>
                </a:xfrm>
                <a:custGeom>
                  <a:avLst/>
                  <a:gdLst/>
                  <a:ahLst/>
                  <a:cxnLst/>
                  <a:rect l="l" t="t" r="r" b="b"/>
                  <a:pathLst>
                    <a:path w="85516" h="102419" extrusionOk="0">
                      <a:moveTo>
                        <a:pt x="73708" y="10075"/>
                      </a:moveTo>
                      <a:cubicBezTo>
                        <a:pt x="81487" y="16847"/>
                        <a:pt x="85517" y="26753"/>
                        <a:pt x="85517" y="38786"/>
                      </a:cubicBezTo>
                      <a:lnTo>
                        <a:pt x="85517" y="63803"/>
                      </a:lnTo>
                      <a:cubicBezTo>
                        <a:pt x="85517" y="75835"/>
                        <a:pt x="81431" y="85741"/>
                        <a:pt x="73708" y="92513"/>
                      </a:cubicBezTo>
                      <a:cubicBezTo>
                        <a:pt x="66152" y="99117"/>
                        <a:pt x="55855" y="102420"/>
                        <a:pt x="42870" y="102420"/>
                      </a:cubicBezTo>
                      <a:cubicBezTo>
                        <a:pt x="29662" y="102420"/>
                        <a:pt x="19364" y="99117"/>
                        <a:pt x="11809" y="92513"/>
                      </a:cubicBezTo>
                      <a:cubicBezTo>
                        <a:pt x="4030" y="85741"/>
                        <a:pt x="0" y="75835"/>
                        <a:pt x="0" y="63803"/>
                      </a:cubicBezTo>
                      <a:lnTo>
                        <a:pt x="0" y="38786"/>
                      </a:lnTo>
                      <a:cubicBezTo>
                        <a:pt x="0" y="26753"/>
                        <a:pt x="4086" y="16847"/>
                        <a:pt x="11809" y="10075"/>
                      </a:cubicBezTo>
                      <a:cubicBezTo>
                        <a:pt x="19364" y="3471"/>
                        <a:pt x="29662" y="1"/>
                        <a:pt x="42870" y="1"/>
                      </a:cubicBezTo>
                      <a:cubicBezTo>
                        <a:pt x="55855" y="-55"/>
                        <a:pt x="66096" y="3471"/>
                        <a:pt x="73708" y="10075"/>
                      </a:cubicBezTo>
                      <a:close/>
                      <a:moveTo>
                        <a:pt x="24010" y="24010"/>
                      </a:moveTo>
                      <a:cubicBezTo>
                        <a:pt x="20540" y="27088"/>
                        <a:pt x="18581" y="32181"/>
                        <a:pt x="18581" y="38730"/>
                      </a:cubicBezTo>
                      <a:lnTo>
                        <a:pt x="18581" y="63747"/>
                      </a:lnTo>
                      <a:cubicBezTo>
                        <a:pt x="18581" y="70351"/>
                        <a:pt x="20540" y="75220"/>
                        <a:pt x="24010" y="78466"/>
                      </a:cubicBezTo>
                      <a:cubicBezTo>
                        <a:pt x="28095" y="81936"/>
                        <a:pt x="34475" y="83727"/>
                        <a:pt x="42814" y="83727"/>
                      </a:cubicBezTo>
                      <a:cubicBezTo>
                        <a:pt x="50986" y="83727"/>
                        <a:pt x="57366" y="81992"/>
                        <a:pt x="61451" y="78466"/>
                      </a:cubicBezTo>
                      <a:cubicBezTo>
                        <a:pt x="65145" y="75164"/>
                        <a:pt x="66880" y="70295"/>
                        <a:pt x="66880" y="63747"/>
                      </a:cubicBezTo>
                      <a:lnTo>
                        <a:pt x="66880" y="38730"/>
                      </a:lnTo>
                      <a:cubicBezTo>
                        <a:pt x="66880" y="32125"/>
                        <a:pt x="65145" y="27088"/>
                        <a:pt x="61451" y="24010"/>
                      </a:cubicBezTo>
                      <a:cubicBezTo>
                        <a:pt x="57366" y="20540"/>
                        <a:pt x="50986" y="18582"/>
                        <a:pt x="42814" y="18582"/>
                      </a:cubicBezTo>
                      <a:cubicBezTo>
                        <a:pt x="34475" y="18582"/>
                        <a:pt x="28095" y="20540"/>
                        <a:pt x="24010" y="24010"/>
                      </a:cubicBez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67" name="Google Shape;822;p26">
                  <a:extLst>
                    <a:ext uri="{FF2B5EF4-FFF2-40B4-BE49-F238E27FC236}">
                      <a16:creationId xmlns:a16="http://schemas.microsoft.com/office/drawing/2014/main" id="{004711A4-D36C-F010-B345-4AB1709A37EA}"/>
                    </a:ext>
                  </a:extLst>
                </p:cNvPr>
                <p:cNvSpPr/>
                <p:nvPr/>
              </p:nvSpPr>
              <p:spPr>
                <a:xfrm>
                  <a:off x="901255" y="6402562"/>
                  <a:ext cx="85516" cy="135774"/>
                </a:xfrm>
                <a:custGeom>
                  <a:avLst/>
                  <a:gdLst/>
                  <a:ahLst/>
                  <a:cxnLst/>
                  <a:rect l="l" t="t" r="r" b="b"/>
                  <a:pathLst>
                    <a:path w="85516" h="135774" extrusionOk="0">
                      <a:moveTo>
                        <a:pt x="18637" y="38785"/>
                      </a:moveTo>
                      <a:cubicBezTo>
                        <a:pt x="25241" y="35315"/>
                        <a:pt x="33356" y="33356"/>
                        <a:pt x="42870" y="33356"/>
                      </a:cubicBezTo>
                      <a:cubicBezTo>
                        <a:pt x="55855" y="33356"/>
                        <a:pt x="66152" y="36826"/>
                        <a:pt x="73708" y="43430"/>
                      </a:cubicBezTo>
                      <a:cubicBezTo>
                        <a:pt x="81487" y="50202"/>
                        <a:pt x="85517" y="60108"/>
                        <a:pt x="85517" y="72141"/>
                      </a:cubicBezTo>
                      <a:lnTo>
                        <a:pt x="85517" y="97158"/>
                      </a:lnTo>
                      <a:cubicBezTo>
                        <a:pt x="85517" y="109191"/>
                        <a:pt x="81431" y="119097"/>
                        <a:pt x="73708" y="125869"/>
                      </a:cubicBezTo>
                      <a:cubicBezTo>
                        <a:pt x="66152" y="132473"/>
                        <a:pt x="55855" y="135775"/>
                        <a:pt x="42870" y="135775"/>
                      </a:cubicBezTo>
                      <a:cubicBezTo>
                        <a:pt x="33356" y="135775"/>
                        <a:pt x="25185" y="134040"/>
                        <a:pt x="18637" y="130514"/>
                      </a:cubicBezTo>
                      <a:lnTo>
                        <a:pt x="18637" y="135775"/>
                      </a:lnTo>
                      <a:lnTo>
                        <a:pt x="0" y="135775"/>
                      </a:lnTo>
                      <a:lnTo>
                        <a:pt x="0" y="0"/>
                      </a:lnTo>
                      <a:lnTo>
                        <a:pt x="18637" y="0"/>
                      </a:lnTo>
                      <a:lnTo>
                        <a:pt x="18637" y="38785"/>
                      </a:lnTo>
                      <a:close/>
                      <a:moveTo>
                        <a:pt x="24066" y="57422"/>
                      </a:moveTo>
                      <a:cubicBezTo>
                        <a:pt x="20596" y="60500"/>
                        <a:pt x="18637" y="65593"/>
                        <a:pt x="18637" y="72141"/>
                      </a:cubicBezTo>
                      <a:lnTo>
                        <a:pt x="18637" y="97158"/>
                      </a:lnTo>
                      <a:cubicBezTo>
                        <a:pt x="18637" y="103762"/>
                        <a:pt x="20596" y="108631"/>
                        <a:pt x="24066" y="111877"/>
                      </a:cubicBezTo>
                      <a:cubicBezTo>
                        <a:pt x="28151" y="115347"/>
                        <a:pt x="34531" y="117138"/>
                        <a:pt x="42870" y="117138"/>
                      </a:cubicBezTo>
                      <a:cubicBezTo>
                        <a:pt x="51041" y="117138"/>
                        <a:pt x="57422" y="115403"/>
                        <a:pt x="61507" y="111877"/>
                      </a:cubicBezTo>
                      <a:cubicBezTo>
                        <a:pt x="65201" y="108575"/>
                        <a:pt x="66936" y="103706"/>
                        <a:pt x="66936" y="97158"/>
                      </a:cubicBezTo>
                      <a:lnTo>
                        <a:pt x="66936" y="72141"/>
                      </a:lnTo>
                      <a:cubicBezTo>
                        <a:pt x="66936" y="65537"/>
                        <a:pt x="65201" y="60500"/>
                        <a:pt x="61507" y="57422"/>
                      </a:cubicBezTo>
                      <a:cubicBezTo>
                        <a:pt x="57422" y="53952"/>
                        <a:pt x="51041" y="51993"/>
                        <a:pt x="42870" y="51993"/>
                      </a:cubicBezTo>
                      <a:cubicBezTo>
                        <a:pt x="34531" y="51993"/>
                        <a:pt x="28151" y="53952"/>
                        <a:pt x="24066" y="57422"/>
                      </a:cubicBez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68" name="Google Shape;823;p26">
                  <a:extLst>
                    <a:ext uri="{FF2B5EF4-FFF2-40B4-BE49-F238E27FC236}">
                      <a16:creationId xmlns:a16="http://schemas.microsoft.com/office/drawing/2014/main" id="{E4869AC0-203E-CDBB-75A1-8780EF09C6C0}"/>
                    </a:ext>
                  </a:extLst>
                </p:cNvPr>
                <p:cNvSpPr/>
                <p:nvPr/>
              </p:nvSpPr>
              <p:spPr>
                <a:xfrm>
                  <a:off x="1001435" y="6435918"/>
                  <a:ext cx="85740" cy="102418"/>
                </a:xfrm>
                <a:custGeom>
                  <a:avLst/>
                  <a:gdLst/>
                  <a:ahLst/>
                  <a:cxnLst/>
                  <a:rect l="l" t="t" r="r" b="b"/>
                  <a:pathLst>
                    <a:path w="85740" h="102418" extrusionOk="0">
                      <a:moveTo>
                        <a:pt x="42870" y="0"/>
                      </a:moveTo>
                      <a:cubicBezTo>
                        <a:pt x="55855" y="0"/>
                        <a:pt x="66376" y="3470"/>
                        <a:pt x="73708" y="10074"/>
                      </a:cubicBezTo>
                      <a:cubicBezTo>
                        <a:pt x="81487" y="16846"/>
                        <a:pt x="85741" y="26752"/>
                        <a:pt x="85741" y="38785"/>
                      </a:cubicBezTo>
                      <a:lnTo>
                        <a:pt x="85741" y="102419"/>
                      </a:lnTo>
                      <a:lnTo>
                        <a:pt x="67104" y="102419"/>
                      </a:lnTo>
                      <a:lnTo>
                        <a:pt x="67104" y="97158"/>
                      </a:lnTo>
                      <a:cubicBezTo>
                        <a:pt x="60500" y="100628"/>
                        <a:pt x="52329" y="102419"/>
                        <a:pt x="42870" y="102419"/>
                      </a:cubicBezTo>
                      <a:lnTo>
                        <a:pt x="38617" y="102419"/>
                      </a:lnTo>
                      <a:cubicBezTo>
                        <a:pt x="27368" y="102419"/>
                        <a:pt x="18245" y="100068"/>
                        <a:pt x="11641" y="95255"/>
                      </a:cubicBezTo>
                      <a:cubicBezTo>
                        <a:pt x="7779" y="92513"/>
                        <a:pt x="4869" y="89267"/>
                        <a:pt x="2910" y="85181"/>
                      </a:cubicBezTo>
                      <a:cubicBezTo>
                        <a:pt x="951" y="81319"/>
                        <a:pt x="0" y="77010"/>
                        <a:pt x="0" y="72197"/>
                      </a:cubicBezTo>
                      <a:cubicBezTo>
                        <a:pt x="0" y="67552"/>
                        <a:pt x="951" y="63074"/>
                        <a:pt x="2910" y="59213"/>
                      </a:cubicBezTo>
                      <a:cubicBezTo>
                        <a:pt x="4869" y="55127"/>
                        <a:pt x="7779" y="51825"/>
                        <a:pt x="11641" y="49139"/>
                      </a:cubicBezTo>
                      <a:cubicBezTo>
                        <a:pt x="18245" y="44493"/>
                        <a:pt x="27368" y="41975"/>
                        <a:pt x="38617" y="41975"/>
                      </a:cubicBezTo>
                      <a:lnTo>
                        <a:pt x="67160" y="41975"/>
                      </a:lnTo>
                      <a:lnTo>
                        <a:pt x="67160" y="38897"/>
                      </a:lnTo>
                      <a:cubicBezTo>
                        <a:pt x="67160" y="32293"/>
                        <a:pt x="65201" y="27256"/>
                        <a:pt x="61507" y="24178"/>
                      </a:cubicBezTo>
                      <a:cubicBezTo>
                        <a:pt x="57646" y="20708"/>
                        <a:pt x="51209" y="18749"/>
                        <a:pt x="42870" y="18749"/>
                      </a:cubicBezTo>
                      <a:lnTo>
                        <a:pt x="42702" y="18749"/>
                      </a:lnTo>
                      <a:cubicBezTo>
                        <a:pt x="20372" y="18749"/>
                        <a:pt x="19029" y="31565"/>
                        <a:pt x="18637" y="35651"/>
                      </a:cubicBezTo>
                      <a:lnTo>
                        <a:pt x="224" y="33692"/>
                      </a:lnTo>
                      <a:cubicBezTo>
                        <a:pt x="1175" y="23002"/>
                        <a:pt x="5876" y="14495"/>
                        <a:pt x="13600" y="8675"/>
                      </a:cubicBezTo>
                      <a:cubicBezTo>
                        <a:pt x="20987" y="3022"/>
                        <a:pt x="30670" y="112"/>
                        <a:pt x="42702" y="112"/>
                      </a:cubicBezTo>
                      <a:lnTo>
                        <a:pt x="42870" y="112"/>
                      </a:lnTo>
                      <a:close/>
                      <a:moveTo>
                        <a:pt x="38561" y="60556"/>
                      </a:moveTo>
                      <a:cubicBezTo>
                        <a:pt x="33524" y="60556"/>
                        <a:pt x="26528" y="61339"/>
                        <a:pt x="22275" y="64250"/>
                      </a:cubicBezTo>
                      <a:cubicBezTo>
                        <a:pt x="20708" y="65593"/>
                        <a:pt x="18581" y="67552"/>
                        <a:pt x="18581" y="72197"/>
                      </a:cubicBezTo>
                      <a:cubicBezTo>
                        <a:pt x="18581" y="76842"/>
                        <a:pt x="20708" y="78969"/>
                        <a:pt x="22275" y="80144"/>
                      </a:cubicBezTo>
                      <a:cubicBezTo>
                        <a:pt x="24793" y="81879"/>
                        <a:pt x="29438" y="83838"/>
                        <a:pt x="38561" y="83838"/>
                      </a:cubicBezTo>
                      <a:lnTo>
                        <a:pt x="42814" y="83838"/>
                      </a:lnTo>
                      <a:cubicBezTo>
                        <a:pt x="51153" y="83838"/>
                        <a:pt x="57534" y="82103"/>
                        <a:pt x="61451" y="78577"/>
                      </a:cubicBezTo>
                      <a:cubicBezTo>
                        <a:pt x="65145" y="75275"/>
                        <a:pt x="67104" y="70406"/>
                        <a:pt x="67104" y="63858"/>
                      </a:cubicBezTo>
                      <a:lnTo>
                        <a:pt x="67104" y="60556"/>
                      </a:lnTo>
                      <a:lnTo>
                        <a:pt x="38561" y="60556"/>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69" name="Google Shape;824;p26">
                  <a:extLst>
                    <a:ext uri="{FF2B5EF4-FFF2-40B4-BE49-F238E27FC236}">
                      <a16:creationId xmlns:a16="http://schemas.microsoft.com/office/drawing/2014/main" id="{898AD5BE-C48B-C93D-F1AF-925828B7ED13}"/>
                    </a:ext>
                  </a:extLst>
                </p:cNvPr>
                <p:cNvSpPr/>
                <p:nvPr/>
              </p:nvSpPr>
              <p:spPr>
                <a:xfrm>
                  <a:off x="1101783" y="6402562"/>
                  <a:ext cx="54287" cy="135830"/>
                </a:xfrm>
                <a:custGeom>
                  <a:avLst/>
                  <a:gdLst/>
                  <a:ahLst/>
                  <a:cxnLst/>
                  <a:rect l="l" t="t" r="r" b="b"/>
                  <a:pathLst>
                    <a:path w="54287" h="135830" extrusionOk="0">
                      <a:moveTo>
                        <a:pt x="54288" y="33356"/>
                      </a:moveTo>
                      <a:lnTo>
                        <a:pt x="54288" y="51993"/>
                      </a:lnTo>
                      <a:lnTo>
                        <a:pt x="30222" y="51993"/>
                      </a:lnTo>
                      <a:lnTo>
                        <a:pt x="30222" y="97214"/>
                      </a:lnTo>
                      <a:cubicBezTo>
                        <a:pt x="30222" y="103818"/>
                        <a:pt x="31957" y="108687"/>
                        <a:pt x="35651" y="111933"/>
                      </a:cubicBezTo>
                      <a:cubicBezTo>
                        <a:pt x="39736" y="115403"/>
                        <a:pt x="46116" y="117194"/>
                        <a:pt x="54288" y="117194"/>
                      </a:cubicBezTo>
                      <a:lnTo>
                        <a:pt x="54288" y="135831"/>
                      </a:lnTo>
                      <a:cubicBezTo>
                        <a:pt x="41303" y="135831"/>
                        <a:pt x="31005" y="132529"/>
                        <a:pt x="23450" y="125925"/>
                      </a:cubicBezTo>
                      <a:cubicBezTo>
                        <a:pt x="15671" y="119153"/>
                        <a:pt x="11641" y="109247"/>
                        <a:pt x="11641" y="97214"/>
                      </a:cubicBezTo>
                      <a:lnTo>
                        <a:pt x="11641" y="51993"/>
                      </a:lnTo>
                      <a:lnTo>
                        <a:pt x="0" y="51993"/>
                      </a:lnTo>
                      <a:lnTo>
                        <a:pt x="0" y="33356"/>
                      </a:lnTo>
                      <a:lnTo>
                        <a:pt x="11641" y="33356"/>
                      </a:lnTo>
                      <a:lnTo>
                        <a:pt x="11641" y="0"/>
                      </a:lnTo>
                      <a:lnTo>
                        <a:pt x="30278" y="0"/>
                      </a:lnTo>
                      <a:lnTo>
                        <a:pt x="30278" y="33356"/>
                      </a:lnTo>
                      <a:lnTo>
                        <a:pt x="54288" y="33356"/>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grpSp>
        <p:grpSp>
          <p:nvGrpSpPr>
            <p:cNvPr id="54" name="Groupe 53">
              <a:extLst>
                <a:ext uri="{FF2B5EF4-FFF2-40B4-BE49-F238E27FC236}">
                  <a16:creationId xmlns:a16="http://schemas.microsoft.com/office/drawing/2014/main" id="{E0C71912-BB8B-585B-81E0-18F79A955E82}"/>
                </a:ext>
              </a:extLst>
            </p:cNvPr>
            <p:cNvGrpSpPr/>
            <p:nvPr/>
          </p:nvGrpSpPr>
          <p:grpSpPr>
            <a:xfrm rot="635421">
              <a:off x="6863617" y="1185482"/>
              <a:ext cx="1167076" cy="1167076"/>
              <a:chOff x="9050724" y="4651504"/>
              <a:chExt cx="1167076" cy="1167076"/>
            </a:xfrm>
          </p:grpSpPr>
          <p:pic>
            <p:nvPicPr>
              <p:cNvPr id="59" name="Graphique 58" descr="Marquage contour">
                <a:extLst>
                  <a:ext uri="{FF2B5EF4-FFF2-40B4-BE49-F238E27FC236}">
                    <a16:creationId xmlns:a16="http://schemas.microsoft.com/office/drawing/2014/main" id="{3EF85A12-0ED3-3F0E-579E-629034C9EB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978195">
                <a:off x="9050724" y="4651504"/>
                <a:ext cx="1167076" cy="1167076"/>
              </a:xfrm>
              <a:prstGeom prst="rect">
                <a:avLst/>
              </a:prstGeom>
            </p:spPr>
          </p:pic>
          <p:sp>
            <p:nvSpPr>
              <p:cNvPr id="60" name="ZoneTexte 59">
                <a:extLst>
                  <a:ext uri="{FF2B5EF4-FFF2-40B4-BE49-F238E27FC236}">
                    <a16:creationId xmlns:a16="http://schemas.microsoft.com/office/drawing/2014/main" id="{4ED4A6AE-66E6-943A-8144-FABD84173AEB}"/>
                  </a:ext>
                </a:extLst>
              </p:cNvPr>
              <p:cNvSpPr txBox="1"/>
              <p:nvPr/>
            </p:nvSpPr>
            <p:spPr>
              <a:xfrm rot="1046626">
                <a:off x="9306662" y="5117042"/>
                <a:ext cx="857841" cy="307777"/>
              </a:xfrm>
              <a:prstGeom prst="rect">
                <a:avLst/>
              </a:prstGeom>
              <a:noFill/>
            </p:spPr>
            <p:txBody>
              <a:bodyPr wrap="square" rtlCol="0">
                <a:spAutoFit/>
              </a:bodyPr>
              <a:lstStyle/>
              <a:p>
                <a:pPr algn="ctr"/>
                <a:r>
                  <a:rPr lang="fr-FR" sz="1400" dirty="0">
                    <a:solidFill>
                      <a:srgbClr val="4F4F4F"/>
                    </a:solidFill>
                    <a:highlight>
                      <a:srgbClr val="FF6A5B"/>
                    </a:highlight>
                  </a:rPr>
                  <a:t>+0,5€</a:t>
                </a:r>
              </a:p>
            </p:txBody>
          </p:sp>
        </p:grpSp>
        <p:cxnSp>
          <p:nvCxnSpPr>
            <p:cNvPr id="55" name="Connecteur droit avec flèche 54">
              <a:extLst>
                <a:ext uri="{FF2B5EF4-FFF2-40B4-BE49-F238E27FC236}">
                  <a16:creationId xmlns:a16="http://schemas.microsoft.com/office/drawing/2014/main" id="{A216A20A-7486-10D7-3DFD-D352988E1640}"/>
                </a:ext>
              </a:extLst>
            </p:cNvPr>
            <p:cNvCxnSpPr>
              <a:cxnSpLocks/>
            </p:cNvCxnSpPr>
            <p:nvPr/>
          </p:nvCxnSpPr>
          <p:spPr>
            <a:xfrm>
              <a:off x="6293181" y="1210751"/>
              <a:ext cx="1860005" cy="0"/>
            </a:xfrm>
            <a:prstGeom prst="straightConnector1">
              <a:avLst/>
            </a:prstGeom>
            <a:ln w="57150">
              <a:solidFill>
                <a:srgbClr val="9FB89E"/>
              </a:solidFill>
              <a:tailEnd type="triangle"/>
            </a:ln>
          </p:spPr>
          <p:style>
            <a:lnRef idx="1">
              <a:schemeClr val="accent1"/>
            </a:lnRef>
            <a:fillRef idx="0">
              <a:schemeClr val="accent1"/>
            </a:fillRef>
            <a:effectRef idx="0">
              <a:schemeClr val="accent1"/>
            </a:effectRef>
            <a:fontRef idx="minor">
              <a:schemeClr val="tx1"/>
            </a:fontRef>
          </p:style>
        </p:cxnSp>
        <p:sp>
          <p:nvSpPr>
            <p:cNvPr id="56" name="Forme libre : forme 55">
              <a:extLst>
                <a:ext uri="{FF2B5EF4-FFF2-40B4-BE49-F238E27FC236}">
                  <a16:creationId xmlns:a16="http://schemas.microsoft.com/office/drawing/2014/main" id="{2A99A062-3591-5722-B99F-469325B9F1B8}"/>
                </a:ext>
              </a:extLst>
            </p:cNvPr>
            <p:cNvSpPr/>
            <p:nvPr/>
          </p:nvSpPr>
          <p:spPr>
            <a:xfrm>
              <a:off x="8280914" y="2251007"/>
              <a:ext cx="417692" cy="166688"/>
            </a:xfrm>
            <a:custGeom>
              <a:avLst/>
              <a:gdLst>
                <a:gd name="connsiteX0" fmla="*/ 417692 w 417692"/>
                <a:gd name="connsiteY0" fmla="*/ 0 h 166688"/>
                <a:gd name="connsiteX1" fmla="*/ 60504 w 417692"/>
                <a:gd name="connsiteY1" fmla="*/ 100013 h 166688"/>
                <a:gd name="connsiteX2" fmla="*/ 3354 w 417692"/>
                <a:gd name="connsiteY2" fmla="*/ 166688 h 166688"/>
              </a:gdLst>
              <a:ahLst/>
              <a:cxnLst>
                <a:cxn ang="0">
                  <a:pos x="connsiteX0" y="connsiteY0"/>
                </a:cxn>
                <a:cxn ang="0">
                  <a:pos x="connsiteX1" y="connsiteY1"/>
                </a:cxn>
                <a:cxn ang="0">
                  <a:pos x="connsiteX2" y="connsiteY2"/>
                </a:cxn>
              </a:cxnLst>
              <a:rect l="l" t="t" r="r" b="b"/>
              <a:pathLst>
                <a:path w="417692" h="166688">
                  <a:moveTo>
                    <a:pt x="417692" y="0"/>
                  </a:moveTo>
                  <a:cubicBezTo>
                    <a:pt x="273626" y="36116"/>
                    <a:pt x="129560" y="72232"/>
                    <a:pt x="60504" y="100013"/>
                  </a:cubicBezTo>
                  <a:cubicBezTo>
                    <a:pt x="-8552" y="127794"/>
                    <a:pt x="-2599" y="147241"/>
                    <a:pt x="3354" y="166688"/>
                  </a:cubicBezTo>
                </a:path>
              </a:pathLst>
            </a:custGeom>
            <a:noFill/>
            <a:ln>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space réservé du texte 2">
              <a:extLst>
                <a:ext uri="{FF2B5EF4-FFF2-40B4-BE49-F238E27FC236}">
                  <a16:creationId xmlns:a16="http://schemas.microsoft.com/office/drawing/2014/main" id="{6CFAB244-C36C-293F-A29A-F73EF4EEE1BA}"/>
                </a:ext>
              </a:extLst>
            </p:cNvPr>
            <p:cNvSpPr txBox="1">
              <a:spLocks/>
            </p:cNvSpPr>
            <p:nvPr/>
          </p:nvSpPr>
          <p:spPr>
            <a:xfrm>
              <a:off x="6343981" y="614039"/>
              <a:ext cx="1608170" cy="6801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i="1" dirty="0"/>
                <a:t>Verse l’</a:t>
              </a:r>
              <a:r>
                <a:rPr lang="fr-FR" sz="1400" i="1" dirty="0" err="1"/>
                <a:t>éco-contribution</a:t>
              </a:r>
              <a:endParaRPr lang="fr-FR" sz="1400" i="1" dirty="0"/>
            </a:p>
          </p:txBody>
        </p:sp>
        <p:sp>
          <p:nvSpPr>
            <p:cNvPr id="58" name="Espace réservé du texte 2">
              <a:extLst>
                <a:ext uri="{FF2B5EF4-FFF2-40B4-BE49-F238E27FC236}">
                  <a16:creationId xmlns:a16="http://schemas.microsoft.com/office/drawing/2014/main" id="{FD6C8735-BBFC-9597-3742-E69975EF99E3}"/>
                </a:ext>
              </a:extLst>
            </p:cNvPr>
            <p:cNvSpPr txBox="1">
              <a:spLocks/>
            </p:cNvSpPr>
            <p:nvPr/>
          </p:nvSpPr>
          <p:spPr>
            <a:xfrm>
              <a:off x="8179693" y="556751"/>
              <a:ext cx="2354523" cy="317305"/>
            </a:xfrm>
            <a:prstGeom prst="rect">
              <a:avLst/>
            </a:prstGeom>
            <a:solidFill>
              <a:srgbClr val="5F404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600" dirty="0">
                  <a:solidFill>
                    <a:schemeClr val="bg1"/>
                  </a:solidFill>
                </a:rPr>
                <a:t>Éco-organisme</a:t>
              </a:r>
            </a:p>
          </p:txBody>
        </p:sp>
      </p:grpSp>
      <p:grpSp>
        <p:nvGrpSpPr>
          <p:cNvPr id="75" name="Groupe 74">
            <a:extLst>
              <a:ext uri="{FF2B5EF4-FFF2-40B4-BE49-F238E27FC236}">
                <a16:creationId xmlns:a16="http://schemas.microsoft.com/office/drawing/2014/main" id="{2742EEB7-5312-6B78-1345-9D99B3256873}"/>
              </a:ext>
            </a:extLst>
          </p:cNvPr>
          <p:cNvGrpSpPr/>
          <p:nvPr/>
        </p:nvGrpSpPr>
        <p:grpSpPr>
          <a:xfrm>
            <a:off x="831484" y="5002266"/>
            <a:ext cx="2181821" cy="1387608"/>
            <a:chOff x="1168948" y="3806442"/>
            <a:chExt cx="2181821" cy="1387608"/>
          </a:xfrm>
        </p:grpSpPr>
        <p:sp>
          <p:nvSpPr>
            <p:cNvPr id="76" name="Flèche : bas 75">
              <a:extLst>
                <a:ext uri="{FF2B5EF4-FFF2-40B4-BE49-F238E27FC236}">
                  <a16:creationId xmlns:a16="http://schemas.microsoft.com/office/drawing/2014/main" id="{7056F200-164E-5C03-9DCB-B7ADBC8D09D8}"/>
                </a:ext>
              </a:extLst>
            </p:cNvPr>
            <p:cNvSpPr/>
            <p:nvPr/>
          </p:nvSpPr>
          <p:spPr>
            <a:xfrm rot="1800202">
              <a:off x="2389844" y="3858666"/>
              <a:ext cx="250414" cy="591015"/>
            </a:xfrm>
            <a:prstGeom prst="downArrow">
              <a:avLst>
                <a:gd name="adj1" fmla="val 49072"/>
                <a:gd name="adj2" fmla="val 50000"/>
              </a:avLst>
            </a:prstGeom>
            <a:solidFill>
              <a:srgbClr val="FF6A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Flèche : bas 76">
              <a:extLst>
                <a:ext uri="{FF2B5EF4-FFF2-40B4-BE49-F238E27FC236}">
                  <a16:creationId xmlns:a16="http://schemas.microsoft.com/office/drawing/2014/main" id="{73B9CDCA-4D77-8D73-2F63-042649542F21}"/>
                </a:ext>
              </a:extLst>
            </p:cNvPr>
            <p:cNvSpPr/>
            <p:nvPr/>
          </p:nvSpPr>
          <p:spPr>
            <a:xfrm rot="2452013">
              <a:off x="1833850" y="3806442"/>
              <a:ext cx="263804" cy="591015"/>
            </a:xfrm>
            <a:prstGeom prst="downArrow">
              <a:avLst>
                <a:gd name="adj1" fmla="val 49072"/>
                <a:gd name="adj2" fmla="val 50000"/>
              </a:avLst>
            </a:prstGeom>
            <a:solidFill>
              <a:srgbClr val="FF6A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Flèche : bas 77">
              <a:extLst>
                <a:ext uri="{FF2B5EF4-FFF2-40B4-BE49-F238E27FC236}">
                  <a16:creationId xmlns:a16="http://schemas.microsoft.com/office/drawing/2014/main" id="{19FD9BED-243A-B834-2B16-5BA50B48423B}"/>
                </a:ext>
              </a:extLst>
            </p:cNvPr>
            <p:cNvSpPr/>
            <p:nvPr/>
          </p:nvSpPr>
          <p:spPr>
            <a:xfrm>
              <a:off x="2937198" y="3957317"/>
              <a:ext cx="249345" cy="508609"/>
            </a:xfrm>
            <a:prstGeom prst="downArrow">
              <a:avLst>
                <a:gd name="adj1" fmla="val 49072"/>
                <a:gd name="adj2" fmla="val 50000"/>
              </a:avLst>
            </a:prstGeom>
            <a:solidFill>
              <a:srgbClr val="FF6A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 avec coins rognés en haut 78">
              <a:extLst>
                <a:ext uri="{FF2B5EF4-FFF2-40B4-BE49-F238E27FC236}">
                  <a16:creationId xmlns:a16="http://schemas.microsoft.com/office/drawing/2014/main" id="{48A80C71-59BC-ACB6-3819-6C3AFF7A2F7B}"/>
                </a:ext>
              </a:extLst>
            </p:cNvPr>
            <p:cNvSpPr/>
            <p:nvPr/>
          </p:nvSpPr>
          <p:spPr>
            <a:xfrm rot="10800000">
              <a:off x="1168948" y="4732784"/>
              <a:ext cx="672597" cy="356362"/>
            </a:xfrm>
            <a:prstGeom prst="snip2SameRect">
              <a:avLst>
                <a:gd name="adj1" fmla="val 31846"/>
                <a:gd name="adj2" fmla="val 0"/>
              </a:avLst>
            </a:prstGeom>
            <a:solidFill>
              <a:srgbClr val="FF6A5B"/>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 avec coins rognés en haut 79">
              <a:extLst>
                <a:ext uri="{FF2B5EF4-FFF2-40B4-BE49-F238E27FC236}">
                  <a16:creationId xmlns:a16="http://schemas.microsoft.com/office/drawing/2014/main" id="{4E9C1AB3-E891-37A1-7486-6882D3847A2A}"/>
                </a:ext>
              </a:extLst>
            </p:cNvPr>
            <p:cNvSpPr/>
            <p:nvPr/>
          </p:nvSpPr>
          <p:spPr>
            <a:xfrm rot="10800000">
              <a:off x="1926185" y="4732784"/>
              <a:ext cx="672597" cy="356362"/>
            </a:xfrm>
            <a:prstGeom prst="snip2SameRect">
              <a:avLst>
                <a:gd name="adj1" fmla="val 31846"/>
                <a:gd name="adj2" fmla="val 0"/>
              </a:avLst>
            </a:prstGeom>
            <a:solidFill>
              <a:srgbClr val="FF6A5B"/>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 avec coins rognés en haut 80">
              <a:extLst>
                <a:ext uri="{FF2B5EF4-FFF2-40B4-BE49-F238E27FC236}">
                  <a16:creationId xmlns:a16="http://schemas.microsoft.com/office/drawing/2014/main" id="{9A06EC64-8ED2-C510-9839-563A08E8FBC8}"/>
                </a:ext>
              </a:extLst>
            </p:cNvPr>
            <p:cNvSpPr/>
            <p:nvPr/>
          </p:nvSpPr>
          <p:spPr>
            <a:xfrm rot="10800000">
              <a:off x="2678172" y="4732784"/>
              <a:ext cx="672597" cy="356362"/>
            </a:xfrm>
            <a:prstGeom prst="snip2SameRect">
              <a:avLst>
                <a:gd name="adj1" fmla="val 31846"/>
                <a:gd name="adj2" fmla="val 0"/>
              </a:avLst>
            </a:prstGeom>
            <a:solidFill>
              <a:srgbClr val="FF6A5B"/>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2" name="Connecteur droit 81">
              <a:extLst>
                <a:ext uri="{FF2B5EF4-FFF2-40B4-BE49-F238E27FC236}">
                  <a16:creationId xmlns:a16="http://schemas.microsoft.com/office/drawing/2014/main" id="{CBCBBF1E-A0A7-0965-5893-244AF7A3B683}"/>
                </a:ext>
              </a:extLst>
            </p:cNvPr>
            <p:cNvCxnSpPr>
              <a:cxnSpLocks/>
            </p:cNvCxnSpPr>
            <p:nvPr/>
          </p:nvCxnSpPr>
          <p:spPr>
            <a:xfrm>
              <a:off x="1308144" y="4785171"/>
              <a:ext cx="0" cy="2222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CBEC2EA8-035C-2383-E2BF-8F0147623195}"/>
                </a:ext>
              </a:extLst>
            </p:cNvPr>
            <p:cNvCxnSpPr>
              <a:cxnSpLocks/>
            </p:cNvCxnSpPr>
            <p:nvPr/>
          </p:nvCxnSpPr>
          <p:spPr>
            <a:xfrm>
              <a:off x="1505246" y="4785171"/>
              <a:ext cx="0" cy="2222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4D0731CD-2485-AD22-9D54-5CA0E020549F}"/>
                </a:ext>
              </a:extLst>
            </p:cNvPr>
            <p:cNvCxnSpPr>
              <a:cxnSpLocks/>
            </p:cNvCxnSpPr>
            <p:nvPr/>
          </p:nvCxnSpPr>
          <p:spPr>
            <a:xfrm>
              <a:off x="1710034" y="4785171"/>
              <a:ext cx="0" cy="2222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FDFC0339-5901-E1B6-1495-283AF707E038}"/>
                </a:ext>
              </a:extLst>
            </p:cNvPr>
            <p:cNvCxnSpPr>
              <a:cxnSpLocks/>
            </p:cNvCxnSpPr>
            <p:nvPr/>
          </p:nvCxnSpPr>
          <p:spPr>
            <a:xfrm>
              <a:off x="2065923" y="4785171"/>
              <a:ext cx="0" cy="2222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EBA443E9-D948-E7DC-72C7-9EA5423397BE}"/>
                </a:ext>
              </a:extLst>
            </p:cNvPr>
            <p:cNvCxnSpPr>
              <a:cxnSpLocks/>
            </p:cNvCxnSpPr>
            <p:nvPr/>
          </p:nvCxnSpPr>
          <p:spPr>
            <a:xfrm>
              <a:off x="2263025" y="4785171"/>
              <a:ext cx="0" cy="2222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2BF03700-ACD9-9CC6-8FAD-31014276E22F}"/>
                </a:ext>
              </a:extLst>
            </p:cNvPr>
            <p:cNvCxnSpPr>
              <a:cxnSpLocks/>
            </p:cNvCxnSpPr>
            <p:nvPr/>
          </p:nvCxnSpPr>
          <p:spPr>
            <a:xfrm>
              <a:off x="2467813" y="4785171"/>
              <a:ext cx="0" cy="2222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Connecteur droit 87">
              <a:extLst>
                <a:ext uri="{FF2B5EF4-FFF2-40B4-BE49-F238E27FC236}">
                  <a16:creationId xmlns:a16="http://schemas.microsoft.com/office/drawing/2014/main" id="{68C2BBBC-011F-8BB6-77FE-19380C42F57D}"/>
                </a:ext>
              </a:extLst>
            </p:cNvPr>
            <p:cNvCxnSpPr>
              <a:cxnSpLocks/>
            </p:cNvCxnSpPr>
            <p:nvPr/>
          </p:nvCxnSpPr>
          <p:spPr>
            <a:xfrm>
              <a:off x="2828229" y="4785171"/>
              <a:ext cx="0" cy="2222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1262E7A9-32CF-9F9F-7E7E-0581B1453F0B}"/>
                </a:ext>
              </a:extLst>
            </p:cNvPr>
            <p:cNvCxnSpPr>
              <a:cxnSpLocks/>
            </p:cNvCxnSpPr>
            <p:nvPr/>
          </p:nvCxnSpPr>
          <p:spPr>
            <a:xfrm>
              <a:off x="3025331" y="4785171"/>
              <a:ext cx="0" cy="2222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Connecteur droit 89">
              <a:extLst>
                <a:ext uri="{FF2B5EF4-FFF2-40B4-BE49-F238E27FC236}">
                  <a16:creationId xmlns:a16="http://schemas.microsoft.com/office/drawing/2014/main" id="{A6F4CC53-F1C0-B1B2-7473-5114395D7EBC}"/>
                </a:ext>
              </a:extLst>
            </p:cNvPr>
            <p:cNvCxnSpPr>
              <a:cxnSpLocks/>
            </p:cNvCxnSpPr>
            <p:nvPr/>
          </p:nvCxnSpPr>
          <p:spPr>
            <a:xfrm>
              <a:off x="3230119" y="4785171"/>
              <a:ext cx="0" cy="2222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1" name="Espace réservé du texte 2">
              <a:extLst>
                <a:ext uri="{FF2B5EF4-FFF2-40B4-BE49-F238E27FC236}">
                  <a16:creationId xmlns:a16="http://schemas.microsoft.com/office/drawing/2014/main" id="{A6A03E18-24D3-D420-1114-113A498E00CA}"/>
                </a:ext>
              </a:extLst>
            </p:cNvPr>
            <p:cNvSpPr txBox="1">
              <a:spLocks/>
            </p:cNvSpPr>
            <p:nvPr/>
          </p:nvSpPr>
          <p:spPr>
            <a:xfrm>
              <a:off x="1338813" y="4445860"/>
              <a:ext cx="1945886" cy="7481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i="1" dirty="0"/>
                <a:t>Tri des déchets</a:t>
              </a:r>
            </a:p>
          </p:txBody>
        </p:sp>
      </p:grpSp>
      <p:grpSp>
        <p:nvGrpSpPr>
          <p:cNvPr id="103" name="Groupe 102">
            <a:extLst>
              <a:ext uri="{FF2B5EF4-FFF2-40B4-BE49-F238E27FC236}">
                <a16:creationId xmlns:a16="http://schemas.microsoft.com/office/drawing/2014/main" id="{2D50BE9B-BB3C-408C-F79B-BBF2A21B8DF7}"/>
              </a:ext>
            </a:extLst>
          </p:cNvPr>
          <p:cNvGrpSpPr/>
          <p:nvPr/>
        </p:nvGrpSpPr>
        <p:grpSpPr>
          <a:xfrm>
            <a:off x="1816989" y="1153454"/>
            <a:ext cx="2018836" cy="3927160"/>
            <a:chOff x="1812947" y="1259999"/>
            <a:chExt cx="2018836" cy="3927160"/>
          </a:xfrm>
        </p:grpSpPr>
        <p:cxnSp>
          <p:nvCxnSpPr>
            <p:cNvPr id="104" name="Connecteur droit avec flèche 103">
              <a:extLst>
                <a:ext uri="{FF2B5EF4-FFF2-40B4-BE49-F238E27FC236}">
                  <a16:creationId xmlns:a16="http://schemas.microsoft.com/office/drawing/2014/main" id="{2CBDF57C-B32F-3A70-CE08-1195B729B082}"/>
                </a:ext>
              </a:extLst>
            </p:cNvPr>
            <p:cNvCxnSpPr>
              <a:cxnSpLocks/>
            </p:cNvCxnSpPr>
            <p:nvPr/>
          </p:nvCxnSpPr>
          <p:spPr>
            <a:xfrm flipV="1">
              <a:off x="2821852" y="3627049"/>
              <a:ext cx="159876" cy="640640"/>
            </a:xfrm>
            <a:prstGeom prst="straightConnector1">
              <a:avLst/>
            </a:prstGeom>
            <a:ln w="28575">
              <a:solidFill>
                <a:srgbClr val="4F4F4F"/>
              </a:solidFill>
              <a:prstDash val="dash"/>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nvGrpSpPr>
            <p:cNvPr id="105" name="Groupe 104">
              <a:extLst>
                <a:ext uri="{FF2B5EF4-FFF2-40B4-BE49-F238E27FC236}">
                  <a16:creationId xmlns:a16="http://schemas.microsoft.com/office/drawing/2014/main" id="{89EE8EFA-94C3-8AA3-BA23-3B8B557F04DE}"/>
                </a:ext>
              </a:extLst>
            </p:cNvPr>
            <p:cNvGrpSpPr/>
            <p:nvPr/>
          </p:nvGrpSpPr>
          <p:grpSpPr>
            <a:xfrm>
              <a:off x="1812947" y="1259999"/>
              <a:ext cx="2018836" cy="3927160"/>
              <a:chOff x="1812947" y="1259999"/>
              <a:chExt cx="2018836" cy="3927160"/>
            </a:xfrm>
          </p:grpSpPr>
          <p:grpSp>
            <p:nvGrpSpPr>
              <p:cNvPr id="106" name="Groupe 105">
                <a:extLst>
                  <a:ext uri="{FF2B5EF4-FFF2-40B4-BE49-F238E27FC236}">
                    <a16:creationId xmlns:a16="http://schemas.microsoft.com/office/drawing/2014/main" id="{54637DEF-9162-BB57-BCFE-F07865BCF605}"/>
                  </a:ext>
                </a:extLst>
              </p:cNvPr>
              <p:cNvGrpSpPr/>
              <p:nvPr/>
            </p:nvGrpSpPr>
            <p:grpSpPr>
              <a:xfrm>
                <a:off x="1812947" y="1259999"/>
                <a:ext cx="1495200" cy="3927160"/>
                <a:chOff x="1812947" y="1259999"/>
                <a:chExt cx="1495200" cy="3927160"/>
              </a:xfrm>
            </p:grpSpPr>
            <p:pic>
              <p:nvPicPr>
                <p:cNvPr id="109" name="Image 108" descr="C:\Users\Thomas Van-Nieuw\Desktop\Formations\Tremplin bâtiment\02_réalisation\04_formation\Photos\20190429_151818.jpg">
                  <a:extLst>
                    <a:ext uri="{FF2B5EF4-FFF2-40B4-BE49-F238E27FC236}">
                      <a16:creationId xmlns:a16="http://schemas.microsoft.com/office/drawing/2014/main" id="{99E38E69-35E2-9224-B72E-86013C877A65}"/>
                    </a:ext>
                  </a:extLst>
                </p:cNvPr>
                <p:cNvPicPr/>
                <p:nvPr/>
              </p:nvPicPr>
              <p:blipFill rotWithShape="1">
                <a:blip r:embed="rId7" cstate="screen">
                  <a:extLst>
                    <a:ext uri="{28A0092B-C50C-407E-A947-70E740481C1C}">
                      <a14:useLocalDpi xmlns:a14="http://schemas.microsoft.com/office/drawing/2010/main"/>
                    </a:ext>
                  </a:extLst>
                </a:blip>
                <a:srcRect/>
                <a:stretch/>
              </p:blipFill>
              <p:spPr bwMode="auto">
                <a:xfrm rot="5400000">
                  <a:off x="2133689" y="4274860"/>
                  <a:ext cx="945851" cy="878748"/>
                </a:xfrm>
                <a:prstGeom prst="hexagon">
                  <a:avLst/>
                </a:prstGeom>
                <a:noFill/>
                <a:ln>
                  <a:noFill/>
                </a:ln>
              </p:spPr>
            </p:pic>
            <p:sp>
              <p:nvSpPr>
                <p:cNvPr id="110" name="Arc 109">
                  <a:extLst>
                    <a:ext uri="{FF2B5EF4-FFF2-40B4-BE49-F238E27FC236}">
                      <a16:creationId xmlns:a16="http://schemas.microsoft.com/office/drawing/2014/main" id="{D5457050-D816-0ABD-8EB4-5ACD6A9C9695}"/>
                    </a:ext>
                  </a:extLst>
                </p:cNvPr>
                <p:cNvSpPr/>
                <p:nvPr/>
              </p:nvSpPr>
              <p:spPr>
                <a:xfrm rot="10800000" flipH="1">
                  <a:off x="2461852" y="1259999"/>
                  <a:ext cx="846295" cy="1357877"/>
                </a:xfrm>
                <a:prstGeom prst="arc">
                  <a:avLst>
                    <a:gd name="adj1" fmla="val 17193267"/>
                    <a:gd name="adj2" fmla="val 1320162"/>
                  </a:avLst>
                </a:prstGeom>
                <a:ln w="28575">
                  <a:solidFill>
                    <a:srgbClr val="4F4F4F"/>
                  </a:solidFill>
                  <a:prstDash val="dash"/>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900" dirty="0"/>
                </a:p>
              </p:txBody>
            </p:sp>
            <p:sp>
              <p:nvSpPr>
                <p:cNvPr id="111" name="Espace réservé du texte 2">
                  <a:extLst>
                    <a:ext uri="{FF2B5EF4-FFF2-40B4-BE49-F238E27FC236}">
                      <a16:creationId xmlns:a16="http://schemas.microsoft.com/office/drawing/2014/main" id="{C03867F3-59C4-BFF3-2A00-30178D2B0330}"/>
                    </a:ext>
                  </a:extLst>
                </p:cNvPr>
                <p:cNvSpPr txBox="1">
                  <a:spLocks/>
                </p:cNvSpPr>
                <p:nvPr/>
              </p:nvSpPr>
              <p:spPr>
                <a:xfrm>
                  <a:off x="1812947" y="3253985"/>
                  <a:ext cx="1098402" cy="3490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i="1" dirty="0"/>
                    <a:t>Chantier</a:t>
                  </a:r>
                </a:p>
              </p:txBody>
            </p:sp>
          </p:grpSp>
          <p:pic>
            <p:nvPicPr>
              <p:cNvPr id="107" name="Graphique 106" descr="Cigogne contour">
                <a:extLst>
                  <a:ext uri="{FF2B5EF4-FFF2-40B4-BE49-F238E27FC236}">
                    <a16:creationId xmlns:a16="http://schemas.microsoft.com/office/drawing/2014/main" id="{0EEDFC60-BA8F-05F8-3C12-6C71C88BED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73907" y="2397993"/>
                <a:ext cx="1357876" cy="1357876"/>
              </a:xfrm>
              <a:prstGeom prst="rect">
                <a:avLst/>
              </a:prstGeom>
            </p:spPr>
          </p:pic>
          <p:sp>
            <p:nvSpPr>
              <p:cNvPr id="108" name="Espace réservé du texte 2">
                <a:extLst>
                  <a:ext uri="{FF2B5EF4-FFF2-40B4-BE49-F238E27FC236}">
                    <a16:creationId xmlns:a16="http://schemas.microsoft.com/office/drawing/2014/main" id="{2F2EBBED-8CBE-08D2-DDCF-BC31375EAC1C}"/>
                  </a:ext>
                </a:extLst>
              </p:cNvPr>
              <p:cNvSpPr txBox="1">
                <a:spLocks/>
              </p:cNvSpPr>
              <p:nvPr/>
            </p:nvSpPr>
            <p:spPr>
              <a:xfrm rot="16927180">
                <a:off x="2618531" y="3891275"/>
                <a:ext cx="1098402" cy="3078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i="1" dirty="0"/>
                  <a:t>Déchets</a:t>
                </a:r>
              </a:p>
            </p:txBody>
          </p:sp>
        </p:grpSp>
      </p:grpSp>
      <p:grpSp>
        <p:nvGrpSpPr>
          <p:cNvPr id="2" name="Groupe 1">
            <a:extLst>
              <a:ext uri="{FF2B5EF4-FFF2-40B4-BE49-F238E27FC236}">
                <a16:creationId xmlns:a16="http://schemas.microsoft.com/office/drawing/2014/main" id="{B9DE9EA7-F4C9-2126-1410-41D3A7E23842}"/>
              </a:ext>
            </a:extLst>
          </p:cNvPr>
          <p:cNvGrpSpPr/>
          <p:nvPr/>
        </p:nvGrpSpPr>
        <p:grpSpPr>
          <a:xfrm>
            <a:off x="10814902" y="2393482"/>
            <a:ext cx="1461973" cy="1875393"/>
            <a:chOff x="10786324" y="2391962"/>
            <a:chExt cx="1461973" cy="1875393"/>
          </a:xfrm>
        </p:grpSpPr>
        <p:pic>
          <p:nvPicPr>
            <p:cNvPr id="113" name="Graphique 112" descr="Kiosque contour">
              <a:extLst>
                <a:ext uri="{FF2B5EF4-FFF2-40B4-BE49-F238E27FC236}">
                  <a16:creationId xmlns:a16="http://schemas.microsoft.com/office/drawing/2014/main" id="{BE669363-5414-6452-AD3B-4476BD4CD83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615148" y="2391962"/>
              <a:ext cx="562126" cy="562126"/>
            </a:xfrm>
            <a:prstGeom prst="rect">
              <a:avLst/>
            </a:prstGeom>
          </p:spPr>
        </p:pic>
        <p:pic>
          <p:nvPicPr>
            <p:cNvPr id="114" name="Graphique 113" descr="Kiosque contour">
              <a:extLst>
                <a:ext uri="{FF2B5EF4-FFF2-40B4-BE49-F238E27FC236}">
                  <a16:creationId xmlns:a16="http://schemas.microsoft.com/office/drawing/2014/main" id="{A3B69E27-B05A-8120-ED3D-9D0E3B4FCE6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515823" y="2876464"/>
              <a:ext cx="562126" cy="562126"/>
            </a:xfrm>
            <a:prstGeom prst="rect">
              <a:avLst/>
            </a:prstGeom>
          </p:spPr>
        </p:pic>
        <p:pic>
          <p:nvPicPr>
            <p:cNvPr id="115" name="Graphique 114" descr="Kiosque contour">
              <a:extLst>
                <a:ext uri="{FF2B5EF4-FFF2-40B4-BE49-F238E27FC236}">
                  <a16:creationId xmlns:a16="http://schemas.microsoft.com/office/drawing/2014/main" id="{14829007-FE83-21FC-8A28-A08E5113DA9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53022" y="3229461"/>
              <a:ext cx="562126" cy="562126"/>
            </a:xfrm>
            <a:prstGeom prst="rect">
              <a:avLst/>
            </a:prstGeom>
          </p:spPr>
        </p:pic>
        <p:cxnSp>
          <p:nvCxnSpPr>
            <p:cNvPr id="116" name="Connecteur droit avec flèche 115">
              <a:extLst>
                <a:ext uri="{FF2B5EF4-FFF2-40B4-BE49-F238E27FC236}">
                  <a16:creationId xmlns:a16="http://schemas.microsoft.com/office/drawing/2014/main" id="{8386B657-CBF4-7317-1810-57664210FCD0}"/>
                </a:ext>
              </a:extLst>
            </p:cNvPr>
            <p:cNvCxnSpPr>
              <a:cxnSpLocks/>
              <a:endCxn id="113" idx="1"/>
            </p:cNvCxnSpPr>
            <p:nvPr/>
          </p:nvCxnSpPr>
          <p:spPr>
            <a:xfrm>
              <a:off x="11175815" y="2593330"/>
              <a:ext cx="439333" cy="79695"/>
            </a:xfrm>
            <a:prstGeom prst="straightConnector1">
              <a:avLst/>
            </a:prstGeom>
            <a:ln w="28575">
              <a:solidFill>
                <a:srgbClr val="9FB89E"/>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Connecteur droit avec flèche 119">
              <a:extLst>
                <a:ext uri="{FF2B5EF4-FFF2-40B4-BE49-F238E27FC236}">
                  <a16:creationId xmlns:a16="http://schemas.microsoft.com/office/drawing/2014/main" id="{242ACD56-ACC2-3777-614C-452BD0412CC7}"/>
                </a:ext>
              </a:extLst>
            </p:cNvPr>
            <p:cNvCxnSpPr>
              <a:cxnSpLocks/>
            </p:cNvCxnSpPr>
            <p:nvPr/>
          </p:nvCxnSpPr>
          <p:spPr>
            <a:xfrm>
              <a:off x="11196170" y="2816225"/>
              <a:ext cx="339309" cy="182595"/>
            </a:xfrm>
            <a:prstGeom prst="straightConnector1">
              <a:avLst/>
            </a:prstGeom>
            <a:ln w="28575">
              <a:solidFill>
                <a:srgbClr val="9FB89E"/>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Connecteur droit avec flèche 122">
              <a:extLst>
                <a:ext uri="{FF2B5EF4-FFF2-40B4-BE49-F238E27FC236}">
                  <a16:creationId xmlns:a16="http://schemas.microsoft.com/office/drawing/2014/main" id="{7BCD1C1F-247E-B349-C409-168A943EE3CE}"/>
                </a:ext>
              </a:extLst>
            </p:cNvPr>
            <p:cNvCxnSpPr>
              <a:cxnSpLocks/>
            </p:cNvCxnSpPr>
            <p:nvPr/>
          </p:nvCxnSpPr>
          <p:spPr>
            <a:xfrm>
              <a:off x="11055227" y="2998820"/>
              <a:ext cx="234190" cy="203934"/>
            </a:xfrm>
            <a:prstGeom prst="straightConnector1">
              <a:avLst/>
            </a:prstGeom>
            <a:ln w="28575">
              <a:solidFill>
                <a:srgbClr val="9FB89E"/>
              </a:solidFill>
              <a:tailEnd type="triangle"/>
            </a:ln>
          </p:spPr>
          <p:style>
            <a:lnRef idx="1">
              <a:schemeClr val="accent1"/>
            </a:lnRef>
            <a:fillRef idx="0">
              <a:schemeClr val="accent1"/>
            </a:fillRef>
            <a:effectRef idx="0">
              <a:schemeClr val="accent1"/>
            </a:effectRef>
            <a:fontRef idx="minor">
              <a:schemeClr val="tx1"/>
            </a:fontRef>
          </p:style>
        </p:cxnSp>
        <p:sp>
          <p:nvSpPr>
            <p:cNvPr id="127" name="Espace réservé du texte 2">
              <a:extLst>
                <a:ext uri="{FF2B5EF4-FFF2-40B4-BE49-F238E27FC236}">
                  <a16:creationId xmlns:a16="http://schemas.microsoft.com/office/drawing/2014/main" id="{89B91C96-27E6-41FC-A92A-7B29875C34CD}"/>
                </a:ext>
              </a:extLst>
            </p:cNvPr>
            <p:cNvSpPr txBox="1">
              <a:spLocks/>
            </p:cNvSpPr>
            <p:nvPr/>
          </p:nvSpPr>
          <p:spPr>
            <a:xfrm>
              <a:off x="10786324" y="3705229"/>
              <a:ext cx="1461973" cy="5621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200" i="1" dirty="0"/>
                <a:t>Enlèvements sur points de reprise</a:t>
              </a:r>
            </a:p>
          </p:txBody>
        </p:sp>
      </p:grpSp>
      <p:grpSp>
        <p:nvGrpSpPr>
          <p:cNvPr id="130" name="Groupe 129">
            <a:extLst>
              <a:ext uri="{FF2B5EF4-FFF2-40B4-BE49-F238E27FC236}">
                <a16:creationId xmlns:a16="http://schemas.microsoft.com/office/drawing/2014/main" id="{D1251E44-642A-BD59-A5F5-F3E0B4C732FA}"/>
              </a:ext>
            </a:extLst>
          </p:cNvPr>
          <p:cNvGrpSpPr/>
          <p:nvPr/>
        </p:nvGrpSpPr>
        <p:grpSpPr>
          <a:xfrm>
            <a:off x="2872103" y="5181185"/>
            <a:ext cx="4253005" cy="1436728"/>
            <a:chOff x="2872103" y="5181185"/>
            <a:chExt cx="4253005" cy="1436728"/>
          </a:xfrm>
        </p:grpSpPr>
        <p:sp>
          <p:nvSpPr>
            <p:cNvPr id="94" name="Espace réservé du texte 2">
              <a:extLst>
                <a:ext uri="{FF2B5EF4-FFF2-40B4-BE49-F238E27FC236}">
                  <a16:creationId xmlns:a16="http://schemas.microsoft.com/office/drawing/2014/main" id="{88F530B2-ECD5-A63E-92B5-C6B8E2FE32CD}"/>
                </a:ext>
              </a:extLst>
            </p:cNvPr>
            <p:cNvSpPr txBox="1">
              <a:spLocks/>
            </p:cNvSpPr>
            <p:nvPr/>
          </p:nvSpPr>
          <p:spPr>
            <a:xfrm>
              <a:off x="4729886" y="6014244"/>
              <a:ext cx="2350275" cy="5246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i="1" dirty="0"/>
                <a:t>Massification / tri</a:t>
              </a:r>
            </a:p>
          </p:txBody>
        </p:sp>
        <p:grpSp>
          <p:nvGrpSpPr>
            <p:cNvPr id="97" name="Groupe 96">
              <a:extLst>
                <a:ext uri="{FF2B5EF4-FFF2-40B4-BE49-F238E27FC236}">
                  <a16:creationId xmlns:a16="http://schemas.microsoft.com/office/drawing/2014/main" id="{D5940860-4B15-C77D-D7F3-D32B7AF5ABF7}"/>
                </a:ext>
              </a:extLst>
            </p:cNvPr>
            <p:cNvGrpSpPr/>
            <p:nvPr/>
          </p:nvGrpSpPr>
          <p:grpSpPr>
            <a:xfrm>
              <a:off x="2872103" y="5181185"/>
              <a:ext cx="4253005" cy="1436728"/>
              <a:chOff x="2827758" y="5178983"/>
              <a:chExt cx="4253005" cy="1436728"/>
            </a:xfrm>
          </p:grpSpPr>
          <p:pic>
            <p:nvPicPr>
              <p:cNvPr id="98" name="Graphique 97" descr="Camion-benne contour">
                <a:extLst>
                  <a:ext uri="{FF2B5EF4-FFF2-40B4-BE49-F238E27FC236}">
                    <a16:creationId xmlns:a16="http://schemas.microsoft.com/office/drawing/2014/main" id="{7FA5B69C-846A-64AD-71FA-0886C302A56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64431" y="5178983"/>
                <a:ext cx="1114245" cy="1114245"/>
              </a:xfrm>
              <a:prstGeom prst="rect">
                <a:avLst/>
              </a:prstGeom>
            </p:spPr>
          </p:pic>
          <p:sp>
            <p:nvSpPr>
              <p:cNvPr id="99" name="Accolade ouvrante 98">
                <a:extLst>
                  <a:ext uri="{FF2B5EF4-FFF2-40B4-BE49-F238E27FC236}">
                    <a16:creationId xmlns:a16="http://schemas.microsoft.com/office/drawing/2014/main" id="{C2D9D44E-1B0F-BEDE-927C-A5C220E8629E}"/>
                  </a:ext>
                </a:extLst>
              </p:cNvPr>
              <p:cNvSpPr/>
              <p:nvPr/>
            </p:nvSpPr>
            <p:spPr>
              <a:xfrm rot="10800000">
                <a:off x="3034406" y="5343459"/>
                <a:ext cx="158375" cy="949769"/>
              </a:xfrm>
              <a:prstGeom prst="leftBrace">
                <a:avLst>
                  <a:gd name="adj1" fmla="val 102977"/>
                  <a:gd name="adj2" fmla="val 50000"/>
                </a:avLst>
              </a:prstGeom>
              <a:ln>
                <a:solidFill>
                  <a:srgbClr val="4F4F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0" name="Forme libre : forme 99">
                <a:extLst>
                  <a:ext uri="{FF2B5EF4-FFF2-40B4-BE49-F238E27FC236}">
                    <a16:creationId xmlns:a16="http://schemas.microsoft.com/office/drawing/2014/main" id="{97B45807-C691-2A4F-D373-A390D74F0A0F}"/>
                  </a:ext>
                </a:extLst>
              </p:cNvPr>
              <p:cNvSpPr/>
              <p:nvPr/>
            </p:nvSpPr>
            <p:spPr>
              <a:xfrm>
                <a:off x="3342353" y="5806440"/>
                <a:ext cx="1331792" cy="45719"/>
              </a:xfrm>
              <a:custGeom>
                <a:avLst/>
                <a:gdLst>
                  <a:gd name="connsiteX0" fmla="*/ 0 w 2255520"/>
                  <a:gd name="connsiteY0" fmla="*/ 0 h 403860"/>
                  <a:gd name="connsiteX1" fmla="*/ 220980 w 2255520"/>
                  <a:gd name="connsiteY1" fmla="*/ 213360 h 403860"/>
                  <a:gd name="connsiteX2" fmla="*/ 495300 w 2255520"/>
                  <a:gd name="connsiteY2" fmla="*/ 320040 h 403860"/>
                  <a:gd name="connsiteX3" fmla="*/ 1127760 w 2255520"/>
                  <a:gd name="connsiteY3" fmla="*/ 381000 h 403860"/>
                  <a:gd name="connsiteX4" fmla="*/ 2255520 w 2255520"/>
                  <a:gd name="connsiteY4" fmla="*/ 403860 h 403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520" h="403860">
                    <a:moveTo>
                      <a:pt x="0" y="0"/>
                    </a:moveTo>
                    <a:cubicBezTo>
                      <a:pt x="69215" y="80010"/>
                      <a:pt x="138430" y="160020"/>
                      <a:pt x="220980" y="213360"/>
                    </a:cubicBezTo>
                    <a:cubicBezTo>
                      <a:pt x="303530" y="266700"/>
                      <a:pt x="344170" y="292100"/>
                      <a:pt x="495300" y="320040"/>
                    </a:cubicBezTo>
                    <a:cubicBezTo>
                      <a:pt x="646430" y="347980"/>
                      <a:pt x="834390" y="367030"/>
                      <a:pt x="1127760" y="381000"/>
                    </a:cubicBezTo>
                    <a:cubicBezTo>
                      <a:pt x="1421130" y="394970"/>
                      <a:pt x="1838325" y="399415"/>
                      <a:pt x="2255520" y="403860"/>
                    </a:cubicBezTo>
                  </a:path>
                </a:pathLst>
              </a:custGeom>
              <a:ln w="28575">
                <a:solidFill>
                  <a:srgbClr val="4F4F4F"/>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900">
                  <a:solidFill>
                    <a:schemeClr val="tx1"/>
                  </a:solidFill>
                </a:endParaRPr>
              </a:p>
            </p:txBody>
          </p:sp>
          <p:sp>
            <p:nvSpPr>
              <p:cNvPr id="101" name="Espace réservé du texte 2">
                <a:extLst>
                  <a:ext uri="{FF2B5EF4-FFF2-40B4-BE49-F238E27FC236}">
                    <a16:creationId xmlns:a16="http://schemas.microsoft.com/office/drawing/2014/main" id="{52C10FE0-3A35-E2CB-F695-056861825F40}"/>
                  </a:ext>
                </a:extLst>
              </p:cNvPr>
              <p:cNvSpPr txBox="1">
                <a:spLocks/>
              </p:cNvSpPr>
              <p:nvPr/>
            </p:nvSpPr>
            <p:spPr>
              <a:xfrm>
                <a:off x="2827758" y="6151248"/>
                <a:ext cx="2194791" cy="3583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i="1" dirty="0"/>
                  <a:t>Evacuation par Gestionnaire De  Déchets (GDD)</a:t>
                </a:r>
              </a:p>
            </p:txBody>
          </p:sp>
          <p:sp>
            <p:nvSpPr>
              <p:cNvPr id="102" name="Espace réservé du texte 2">
                <a:extLst>
                  <a:ext uri="{FF2B5EF4-FFF2-40B4-BE49-F238E27FC236}">
                    <a16:creationId xmlns:a16="http://schemas.microsoft.com/office/drawing/2014/main" id="{41E119BB-9C60-E946-3083-740219DA8D40}"/>
                  </a:ext>
                </a:extLst>
              </p:cNvPr>
              <p:cNvSpPr txBox="1">
                <a:spLocks/>
              </p:cNvSpPr>
              <p:nvPr/>
            </p:nvSpPr>
            <p:spPr>
              <a:xfrm>
                <a:off x="4775520" y="6298406"/>
                <a:ext cx="2305243" cy="317305"/>
              </a:xfrm>
              <a:prstGeom prst="rect">
                <a:avLst/>
              </a:prstGeom>
              <a:solidFill>
                <a:srgbClr val="5F404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600" dirty="0">
                    <a:solidFill>
                      <a:schemeClr val="bg1"/>
                    </a:solidFill>
                  </a:rPr>
                  <a:t>GDD</a:t>
                </a:r>
              </a:p>
            </p:txBody>
          </p:sp>
        </p:grpSp>
        <p:pic>
          <p:nvPicPr>
            <p:cNvPr id="118" name="Graphique 117" descr="Architecture moderne contour">
              <a:extLst>
                <a:ext uri="{FF2B5EF4-FFF2-40B4-BE49-F238E27FC236}">
                  <a16:creationId xmlns:a16="http://schemas.microsoft.com/office/drawing/2014/main" id="{B3150E52-0A45-7D81-862D-F1C05039E2F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124575" y="5191125"/>
              <a:ext cx="914400" cy="914400"/>
            </a:xfrm>
            <a:prstGeom prst="rect">
              <a:avLst/>
            </a:prstGeom>
          </p:spPr>
        </p:pic>
      </p:grpSp>
      <p:grpSp>
        <p:nvGrpSpPr>
          <p:cNvPr id="128" name="Groupe 127">
            <a:extLst>
              <a:ext uri="{FF2B5EF4-FFF2-40B4-BE49-F238E27FC236}">
                <a16:creationId xmlns:a16="http://schemas.microsoft.com/office/drawing/2014/main" id="{82BB67BC-1594-75AD-5FFE-EC47F435206C}"/>
              </a:ext>
            </a:extLst>
          </p:cNvPr>
          <p:cNvGrpSpPr/>
          <p:nvPr/>
        </p:nvGrpSpPr>
        <p:grpSpPr>
          <a:xfrm>
            <a:off x="116079" y="2979190"/>
            <a:ext cx="914400" cy="1241484"/>
            <a:chOff x="136194" y="2294583"/>
            <a:chExt cx="914400" cy="1241484"/>
          </a:xfrm>
        </p:grpSpPr>
        <p:pic>
          <p:nvPicPr>
            <p:cNvPr id="92" name="Graphique 91" descr="Ville contour">
              <a:extLst>
                <a:ext uri="{FF2B5EF4-FFF2-40B4-BE49-F238E27FC236}">
                  <a16:creationId xmlns:a16="http://schemas.microsoft.com/office/drawing/2014/main" id="{C8F926A9-CB1C-CF7D-E0BF-1594B7FADBE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6194" y="2294583"/>
              <a:ext cx="914400" cy="914400"/>
            </a:xfrm>
            <a:prstGeom prst="rect">
              <a:avLst/>
            </a:prstGeom>
          </p:spPr>
        </p:pic>
        <p:sp>
          <p:nvSpPr>
            <p:cNvPr id="124" name="Espace réservé du texte 2">
              <a:extLst>
                <a:ext uri="{FF2B5EF4-FFF2-40B4-BE49-F238E27FC236}">
                  <a16:creationId xmlns:a16="http://schemas.microsoft.com/office/drawing/2014/main" id="{77D307AF-9DA4-A90C-9B0F-15253B84768E}"/>
                </a:ext>
              </a:extLst>
            </p:cNvPr>
            <p:cNvSpPr txBox="1">
              <a:spLocks/>
            </p:cNvSpPr>
            <p:nvPr/>
          </p:nvSpPr>
          <p:spPr>
            <a:xfrm>
              <a:off x="142781" y="3152127"/>
              <a:ext cx="858226" cy="383940"/>
            </a:xfrm>
            <a:prstGeom prst="rect">
              <a:avLst/>
            </a:prstGeom>
            <a:solidFill>
              <a:srgbClr val="5F404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dirty="0">
                  <a:solidFill>
                    <a:schemeClr val="bg1"/>
                  </a:solidFill>
                </a:rPr>
                <a:t>MOA</a:t>
              </a:r>
              <a:endParaRPr lang="fr-FR" sz="1100" i="1" dirty="0">
                <a:solidFill>
                  <a:schemeClr val="bg1"/>
                </a:solidFill>
              </a:endParaRPr>
            </a:p>
          </p:txBody>
        </p:sp>
      </p:grpSp>
      <p:grpSp>
        <p:nvGrpSpPr>
          <p:cNvPr id="155" name="Groupe 154">
            <a:extLst>
              <a:ext uri="{FF2B5EF4-FFF2-40B4-BE49-F238E27FC236}">
                <a16:creationId xmlns:a16="http://schemas.microsoft.com/office/drawing/2014/main" id="{08664230-522F-061F-4676-4622AEFBBC34}"/>
              </a:ext>
            </a:extLst>
          </p:cNvPr>
          <p:cNvGrpSpPr/>
          <p:nvPr/>
        </p:nvGrpSpPr>
        <p:grpSpPr>
          <a:xfrm>
            <a:off x="221829" y="671313"/>
            <a:ext cx="1604755" cy="3185945"/>
            <a:chOff x="221829" y="671313"/>
            <a:chExt cx="1604755" cy="3185945"/>
          </a:xfrm>
        </p:grpSpPr>
        <p:grpSp>
          <p:nvGrpSpPr>
            <p:cNvPr id="132" name="Groupe 131">
              <a:extLst>
                <a:ext uri="{FF2B5EF4-FFF2-40B4-BE49-F238E27FC236}">
                  <a16:creationId xmlns:a16="http://schemas.microsoft.com/office/drawing/2014/main" id="{A124DEB5-AF2F-B1B1-A13D-4F2CBCAB4960}"/>
                </a:ext>
              </a:extLst>
            </p:cNvPr>
            <p:cNvGrpSpPr/>
            <p:nvPr/>
          </p:nvGrpSpPr>
          <p:grpSpPr>
            <a:xfrm>
              <a:off x="534145" y="671313"/>
              <a:ext cx="926727" cy="1136377"/>
              <a:chOff x="701091" y="267017"/>
              <a:chExt cx="926727" cy="1136377"/>
            </a:xfrm>
          </p:grpSpPr>
          <p:pic>
            <p:nvPicPr>
              <p:cNvPr id="117" name="Graphique 116" descr="Plan contour">
                <a:extLst>
                  <a:ext uri="{FF2B5EF4-FFF2-40B4-BE49-F238E27FC236}">
                    <a16:creationId xmlns:a16="http://schemas.microsoft.com/office/drawing/2014/main" id="{2792ECA4-48F3-E94E-619A-2268CC6B9FE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13418" y="267017"/>
                <a:ext cx="914400" cy="914400"/>
              </a:xfrm>
              <a:prstGeom prst="rect">
                <a:avLst/>
              </a:prstGeom>
            </p:spPr>
          </p:pic>
          <p:sp>
            <p:nvSpPr>
              <p:cNvPr id="125" name="Espace réservé du texte 2">
                <a:extLst>
                  <a:ext uri="{FF2B5EF4-FFF2-40B4-BE49-F238E27FC236}">
                    <a16:creationId xmlns:a16="http://schemas.microsoft.com/office/drawing/2014/main" id="{ECCCFF48-9E87-6345-34D3-B205EDF3137A}"/>
                  </a:ext>
                </a:extLst>
              </p:cNvPr>
              <p:cNvSpPr txBox="1">
                <a:spLocks/>
              </p:cNvSpPr>
              <p:nvPr/>
            </p:nvSpPr>
            <p:spPr>
              <a:xfrm>
                <a:off x="701091" y="1087563"/>
                <a:ext cx="858226" cy="315831"/>
              </a:xfrm>
              <a:prstGeom prst="rect">
                <a:avLst/>
              </a:prstGeom>
              <a:solidFill>
                <a:srgbClr val="5F404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dirty="0">
                    <a:solidFill>
                      <a:schemeClr val="bg1"/>
                    </a:solidFill>
                  </a:rPr>
                  <a:t>MOE</a:t>
                </a:r>
                <a:endParaRPr lang="fr-FR" sz="1100" i="1" dirty="0">
                  <a:solidFill>
                    <a:schemeClr val="bg1"/>
                  </a:solidFill>
                </a:endParaRPr>
              </a:p>
            </p:txBody>
          </p:sp>
        </p:grpSp>
        <p:sp>
          <p:nvSpPr>
            <p:cNvPr id="133" name="Arc 132">
              <a:extLst>
                <a:ext uri="{FF2B5EF4-FFF2-40B4-BE49-F238E27FC236}">
                  <a16:creationId xmlns:a16="http://schemas.microsoft.com/office/drawing/2014/main" id="{31494EC1-E418-D763-E4D7-A43F529D6DA8}"/>
                </a:ext>
              </a:extLst>
            </p:cNvPr>
            <p:cNvSpPr/>
            <p:nvPr/>
          </p:nvSpPr>
          <p:spPr>
            <a:xfrm flipH="1">
              <a:off x="221829" y="1854815"/>
              <a:ext cx="471087" cy="2002443"/>
            </a:xfrm>
            <a:prstGeom prst="arc">
              <a:avLst>
                <a:gd name="adj1" fmla="val 16276276"/>
                <a:gd name="adj2" fmla="val 3254607"/>
              </a:avLst>
            </a:prstGeom>
            <a:ln w="28575">
              <a:solidFill>
                <a:srgbClr val="4F4F4F"/>
              </a:solidFill>
              <a:prstDash val="dash"/>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900" dirty="0"/>
            </a:p>
          </p:txBody>
        </p:sp>
        <p:sp>
          <p:nvSpPr>
            <p:cNvPr id="135" name="Espace réservé du texte 2">
              <a:extLst>
                <a:ext uri="{FF2B5EF4-FFF2-40B4-BE49-F238E27FC236}">
                  <a16:creationId xmlns:a16="http://schemas.microsoft.com/office/drawing/2014/main" id="{D545E752-63B3-0CDA-0A9D-6DA774A871F7}"/>
                </a:ext>
              </a:extLst>
            </p:cNvPr>
            <p:cNvSpPr txBox="1">
              <a:spLocks/>
            </p:cNvSpPr>
            <p:nvPr/>
          </p:nvSpPr>
          <p:spPr>
            <a:xfrm>
              <a:off x="252314" y="2271262"/>
              <a:ext cx="1574270" cy="7481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fr-FR" sz="1400" i="1" dirty="0"/>
                <a:t>Commande et finance une construction</a:t>
              </a:r>
            </a:p>
          </p:txBody>
        </p:sp>
      </p:grpSp>
      <p:grpSp>
        <p:nvGrpSpPr>
          <p:cNvPr id="156" name="Groupe 155">
            <a:extLst>
              <a:ext uri="{FF2B5EF4-FFF2-40B4-BE49-F238E27FC236}">
                <a16:creationId xmlns:a16="http://schemas.microsoft.com/office/drawing/2014/main" id="{6CA100E6-D434-8ECA-F0DE-15934FA7B473}"/>
              </a:ext>
            </a:extLst>
          </p:cNvPr>
          <p:cNvGrpSpPr/>
          <p:nvPr/>
        </p:nvGrpSpPr>
        <p:grpSpPr>
          <a:xfrm>
            <a:off x="-35006" y="71843"/>
            <a:ext cx="4149555" cy="1583497"/>
            <a:chOff x="-35006" y="71843"/>
            <a:chExt cx="4149555" cy="1583497"/>
          </a:xfrm>
        </p:grpSpPr>
        <p:grpSp>
          <p:nvGrpSpPr>
            <p:cNvPr id="32" name="Groupe 31">
              <a:extLst>
                <a:ext uri="{FF2B5EF4-FFF2-40B4-BE49-F238E27FC236}">
                  <a16:creationId xmlns:a16="http://schemas.microsoft.com/office/drawing/2014/main" id="{FFB6FCA1-C309-6E03-E47C-66BB733FE1E3}"/>
                </a:ext>
              </a:extLst>
            </p:cNvPr>
            <p:cNvGrpSpPr/>
            <p:nvPr/>
          </p:nvGrpSpPr>
          <p:grpSpPr>
            <a:xfrm>
              <a:off x="2427179" y="239007"/>
              <a:ext cx="1687370" cy="1416333"/>
              <a:chOff x="758814" y="239007"/>
              <a:chExt cx="1687370" cy="1416333"/>
            </a:xfrm>
          </p:grpSpPr>
          <p:grpSp>
            <p:nvGrpSpPr>
              <p:cNvPr id="33" name="Groupe 32">
                <a:extLst>
                  <a:ext uri="{FF2B5EF4-FFF2-40B4-BE49-F238E27FC236}">
                    <a16:creationId xmlns:a16="http://schemas.microsoft.com/office/drawing/2014/main" id="{135CF0CD-96AC-D0AA-05B7-558FD583D70B}"/>
                  </a:ext>
                </a:extLst>
              </p:cNvPr>
              <p:cNvGrpSpPr/>
              <p:nvPr/>
            </p:nvGrpSpPr>
            <p:grpSpPr>
              <a:xfrm>
                <a:off x="909440" y="720168"/>
                <a:ext cx="1436773" cy="935172"/>
                <a:chOff x="1287684" y="301811"/>
                <a:chExt cx="1436773" cy="935172"/>
              </a:xfrm>
            </p:grpSpPr>
            <p:pic>
              <p:nvPicPr>
                <p:cNvPr id="37" name="Graphique 36" descr="Homme ouvrier du bâtiment contour">
                  <a:extLst>
                    <a:ext uri="{FF2B5EF4-FFF2-40B4-BE49-F238E27FC236}">
                      <a16:creationId xmlns:a16="http://schemas.microsoft.com/office/drawing/2014/main" id="{712BF468-6277-4B92-6C5B-001F82C493D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937422" y="449948"/>
                  <a:ext cx="787035" cy="787035"/>
                </a:xfrm>
                <a:prstGeom prst="rect">
                  <a:avLst/>
                </a:prstGeom>
              </p:spPr>
            </p:pic>
            <p:pic>
              <p:nvPicPr>
                <p:cNvPr id="38" name="Graphique 37" descr="Femme ouvrière du bâtiment contour">
                  <a:extLst>
                    <a:ext uri="{FF2B5EF4-FFF2-40B4-BE49-F238E27FC236}">
                      <a16:creationId xmlns:a16="http://schemas.microsoft.com/office/drawing/2014/main" id="{899B0496-ADD3-02C1-3A7C-77E76606544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287684" y="301811"/>
                  <a:ext cx="744999" cy="744999"/>
                </a:xfrm>
                <a:prstGeom prst="rect">
                  <a:avLst/>
                </a:prstGeom>
              </p:spPr>
            </p:pic>
          </p:grpSp>
          <p:sp>
            <p:nvSpPr>
              <p:cNvPr id="34" name="Espace réservé du texte 2">
                <a:extLst>
                  <a:ext uri="{FF2B5EF4-FFF2-40B4-BE49-F238E27FC236}">
                    <a16:creationId xmlns:a16="http://schemas.microsoft.com/office/drawing/2014/main" id="{01F41C25-34A5-654F-4551-9E4956F67232}"/>
                  </a:ext>
                </a:extLst>
              </p:cNvPr>
              <p:cNvSpPr txBox="1">
                <a:spLocks/>
              </p:cNvSpPr>
              <p:nvPr/>
            </p:nvSpPr>
            <p:spPr>
              <a:xfrm>
                <a:off x="758814" y="239007"/>
                <a:ext cx="1687370" cy="464567"/>
              </a:xfrm>
              <a:prstGeom prst="rect">
                <a:avLst/>
              </a:prstGeom>
              <a:solidFill>
                <a:srgbClr val="5F404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dirty="0">
                    <a:solidFill>
                      <a:schemeClr val="bg1"/>
                    </a:solidFill>
                  </a:rPr>
                  <a:t>Entreprises de travaux</a:t>
                </a:r>
                <a:endParaRPr lang="fr-FR" sz="1100" i="1" dirty="0">
                  <a:solidFill>
                    <a:schemeClr val="bg1"/>
                  </a:solidFill>
                </a:endParaRPr>
              </a:p>
            </p:txBody>
          </p:sp>
        </p:grpSp>
        <p:sp>
          <p:nvSpPr>
            <p:cNvPr id="134" name="Arc 133">
              <a:extLst>
                <a:ext uri="{FF2B5EF4-FFF2-40B4-BE49-F238E27FC236}">
                  <a16:creationId xmlns:a16="http://schemas.microsoft.com/office/drawing/2014/main" id="{CB3183B7-2D6B-241A-74E7-6547BA1328DF}"/>
                </a:ext>
              </a:extLst>
            </p:cNvPr>
            <p:cNvSpPr/>
            <p:nvPr/>
          </p:nvSpPr>
          <p:spPr>
            <a:xfrm rot="3951208" flipH="1">
              <a:off x="1121602" y="-266678"/>
              <a:ext cx="471087" cy="2391052"/>
            </a:xfrm>
            <a:prstGeom prst="arc">
              <a:avLst>
                <a:gd name="adj1" fmla="val 16374271"/>
                <a:gd name="adj2" fmla="val 416482"/>
              </a:avLst>
            </a:prstGeom>
            <a:ln w="28575">
              <a:solidFill>
                <a:srgbClr val="4F4F4F"/>
              </a:solidFill>
              <a:prstDash val="dash"/>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900" dirty="0"/>
            </a:p>
          </p:txBody>
        </p:sp>
        <p:sp>
          <p:nvSpPr>
            <p:cNvPr id="136" name="Espace réservé du texte 2">
              <a:extLst>
                <a:ext uri="{FF2B5EF4-FFF2-40B4-BE49-F238E27FC236}">
                  <a16:creationId xmlns:a16="http://schemas.microsoft.com/office/drawing/2014/main" id="{ED1C99CE-D91F-0D4D-EDBB-BA99BEC43A0D}"/>
                </a:ext>
              </a:extLst>
            </p:cNvPr>
            <p:cNvSpPr txBox="1">
              <a:spLocks/>
            </p:cNvSpPr>
            <p:nvPr/>
          </p:nvSpPr>
          <p:spPr>
            <a:xfrm>
              <a:off x="-35006" y="71843"/>
              <a:ext cx="1945886" cy="7481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i="1" dirty="0"/>
                <a:t>Planifie, organise et pilote le chantier</a:t>
              </a:r>
            </a:p>
          </p:txBody>
        </p:sp>
      </p:grpSp>
      <p:grpSp>
        <p:nvGrpSpPr>
          <p:cNvPr id="157" name="Groupe 156">
            <a:extLst>
              <a:ext uri="{FF2B5EF4-FFF2-40B4-BE49-F238E27FC236}">
                <a16:creationId xmlns:a16="http://schemas.microsoft.com/office/drawing/2014/main" id="{24EFDADB-F0D6-49DE-88C0-3528F7D28723}"/>
              </a:ext>
            </a:extLst>
          </p:cNvPr>
          <p:cNvGrpSpPr/>
          <p:nvPr/>
        </p:nvGrpSpPr>
        <p:grpSpPr>
          <a:xfrm>
            <a:off x="4004290" y="1816085"/>
            <a:ext cx="2459376" cy="3551129"/>
            <a:chOff x="4004290" y="1816085"/>
            <a:chExt cx="2459376" cy="3551129"/>
          </a:xfrm>
        </p:grpSpPr>
        <p:sp>
          <p:nvSpPr>
            <p:cNvPr id="151" name="Forme libre : forme 150">
              <a:extLst>
                <a:ext uri="{FF2B5EF4-FFF2-40B4-BE49-F238E27FC236}">
                  <a16:creationId xmlns:a16="http://schemas.microsoft.com/office/drawing/2014/main" id="{48F8A292-17F9-762B-7C26-5F61B24C4358}"/>
                </a:ext>
              </a:extLst>
            </p:cNvPr>
            <p:cNvSpPr/>
            <p:nvPr/>
          </p:nvSpPr>
          <p:spPr>
            <a:xfrm>
              <a:off x="4004290" y="1816085"/>
              <a:ext cx="1700521" cy="3551129"/>
            </a:xfrm>
            <a:custGeom>
              <a:avLst/>
              <a:gdLst>
                <a:gd name="connsiteX0" fmla="*/ 1076325 w 1248096"/>
                <a:gd name="connsiteY0" fmla="*/ 3343275 h 3343275"/>
                <a:gd name="connsiteX1" fmla="*/ 1247775 w 1248096"/>
                <a:gd name="connsiteY1" fmla="*/ 2752725 h 3343275"/>
                <a:gd name="connsiteX2" fmla="*/ 1038225 w 1248096"/>
                <a:gd name="connsiteY2" fmla="*/ 2019300 h 3343275"/>
                <a:gd name="connsiteX3" fmla="*/ 581025 w 1248096"/>
                <a:gd name="connsiteY3" fmla="*/ 1390650 h 3343275"/>
                <a:gd name="connsiteX4" fmla="*/ 533400 w 1248096"/>
                <a:gd name="connsiteY4" fmla="*/ 657225 h 3343275"/>
                <a:gd name="connsiteX5" fmla="*/ 0 w 1248096"/>
                <a:gd name="connsiteY5" fmla="*/ 0 h 334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096" h="3343275">
                  <a:moveTo>
                    <a:pt x="1076325" y="3343275"/>
                  </a:moveTo>
                  <a:cubicBezTo>
                    <a:pt x="1165225" y="3158331"/>
                    <a:pt x="1254125" y="2973387"/>
                    <a:pt x="1247775" y="2752725"/>
                  </a:cubicBezTo>
                  <a:cubicBezTo>
                    <a:pt x="1241425" y="2532063"/>
                    <a:pt x="1149350" y="2246312"/>
                    <a:pt x="1038225" y="2019300"/>
                  </a:cubicBezTo>
                  <a:cubicBezTo>
                    <a:pt x="927100" y="1792287"/>
                    <a:pt x="665162" y="1617662"/>
                    <a:pt x="581025" y="1390650"/>
                  </a:cubicBezTo>
                  <a:cubicBezTo>
                    <a:pt x="496888" y="1163638"/>
                    <a:pt x="630238" y="889000"/>
                    <a:pt x="533400" y="657225"/>
                  </a:cubicBezTo>
                  <a:cubicBezTo>
                    <a:pt x="436562" y="425450"/>
                    <a:pt x="218281" y="212725"/>
                    <a:pt x="0" y="0"/>
                  </a:cubicBezTo>
                </a:path>
              </a:pathLst>
            </a:custGeom>
            <a:ln w="38100">
              <a:solidFill>
                <a:srgbClr val="9FB89E"/>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2" name="Espace réservé du texte 2">
              <a:extLst>
                <a:ext uri="{FF2B5EF4-FFF2-40B4-BE49-F238E27FC236}">
                  <a16:creationId xmlns:a16="http://schemas.microsoft.com/office/drawing/2014/main" id="{B17795F4-D9BD-F240-3A21-DBE016A98430}"/>
                </a:ext>
              </a:extLst>
            </p:cNvPr>
            <p:cNvSpPr txBox="1">
              <a:spLocks/>
            </p:cNvSpPr>
            <p:nvPr/>
          </p:nvSpPr>
          <p:spPr>
            <a:xfrm>
              <a:off x="4855496" y="2880365"/>
              <a:ext cx="1608170" cy="8230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fr-FR" sz="1400" i="1" dirty="0"/>
                <a:t>Montant des soutiens déduits de la facture (€)</a:t>
              </a:r>
            </a:p>
          </p:txBody>
        </p:sp>
      </p:grpSp>
      <p:grpSp>
        <p:nvGrpSpPr>
          <p:cNvPr id="158" name="Groupe 157">
            <a:extLst>
              <a:ext uri="{FF2B5EF4-FFF2-40B4-BE49-F238E27FC236}">
                <a16:creationId xmlns:a16="http://schemas.microsoft.com/office/drawing/2014/main" id="{064A1EBD-2AD3-8533-DF60-22C0FF948842}"/>
              </a:ext>
            </a:extLst>
          </p:cNvPr>
          <p:cNvGrpSpPr/>
          <p:nvPr/>
        </p:nvGrpSpPr>
        <p:grpSpPr>
          <a:xfrm>
            <a:off x="1418058" y="1144853"/>
            <a:ext cx="1354741" cy="1006759"/>
            <a:chOff x="1418058" y="1144853"/>
            <a:chExt cx="1354741" cy="1006759"/>
          </a:xfrm>
        </p:grpSpPr>
        <p:sp>
          <p:nvSpPr>
            <p:cNvPr id="153" name="Forme libre : forme 152">
              <a:extLst>
                <a:ext uri="{FF2B5EF4-FFF2-40B4-BE49-F238E27FC236}">
                  <a16:creationId xmlns:a16="http://schemas.microsoft.com/office/drawing/2014/main" id="{ECE52D00-54DD-11C7-5794-174AAB14AA6C}"/>
                </a:ext>
              </a:extLst>
            </p:cNvPr>
            <p:cNvSpPr/>
            <p:nvPr/>
          </p:nvSpPr>
          <p:spPr>
            <a:xfrm>
              <a:off x="1474470" y="1144853"/>
              <a:ext cx="1082277" cy="300020"/>
            </a:xfrm>
            <a:custGeom>
              <a:avLst/>
              <a:gdLst>
                <a:gd name="connsiteX0" fmla="*/ 990600 w 990600"/>
                <a:gd name="connsiteY0" fmla="*/ 77274 h 363024"/>
                <a:gd name="connsiteX1" fmla="*/ 676275 w 990600"/>
                <a:gd name="connsiteY1" fmla="*/ 1074 h 363024"/>
                <a:gd name="connsiteX2" fmla="*/ 314325 w 990600"/>
                <a:gd name="connsiteY2" fmla="*/ 58224 h 363024"/>
                <a:gd name="connsiteX3" fmla="*/ 0 w 990600"/>
                <a:gd name="connsiteY3" fmla="*/ 363024 h 363024"/>
              </a:gdLst>
              <a:ahLst/>
              <a:cxnLst>
                <a:cxn ang="0">
                  <a:pos x="connsiteX0" y="connsiteY0"/>
                </a:cxn>
                <a:cxn ang="0">
                  <a:pos x="connsiteX1" y="connsiteY1"/>
                </a:cxn>
                <a:cxn ang="0">
                  <a:pos x="connsiteX2" y="connsiteY2"/>
                </a:cxn>
                <a:cxn ang="0">
                  <a:pos x="connsiteX3" y="connsiteY3"/>
                </a:cxn>
              </a:cxnLst>
              <a:rect l="l" t="t" r="r" b="b"/>
              <a:pathLst>
                <a:path w="990600" h="363024">
                  <a:moveTo>
                    <a:pt x="990600" y="77274"/>
                  </a:moveTo>
                  <a:cubicBezTo>
                    <a:pt x="889793" y="40761"/>
                    <a:pt x="788987" y="4249"/>
                    <a:pt x="676275" y="1074"/>
                  </a:cubicBezTo>
                  <a:cubicBezTo>
                    <a:pt x="563563" y="-2101"/>
                    <a:pt x="427037" y="-2101"/>
                    <a:pt x="314325" y="58224"/>
                  </a:cubicBezTo>
                  <a:cubicBezTo>
                    <a:pt x="201612" y="118549"/>
                    <a:pt x="100806" y="240786"/>
                    <a:pt x="0" y="363024"/>
                  </a:cubicBezTo>
                </a:path>
              </a:pathLst>
            </a:custGeom>
            <a:ln w="38100">
              <a:solidFill>
                <a:srgbClr val="9FB89E"/>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chemeClr val="tx1"/>
                </a:solidFill>
              </a:endParaRPr>
            </a:p>
          </p:txBody>
        </p:sp>
        <p:sp>
          <p:nvSpPr>
            <p:cNvPr id="154" name="Espace réservé du texte 2">
              <a:extLst>
                <a:ext uri="{FF2B5EF4-FFF2-40B4-BE49-F238E27FC236}">
                  <a16:creationId xmlns:a16="http://schemas.microsoft.com/office/drawing/2014/main" id="{B7801AD6-F1AF-6D1A-5DA5-428EB82E34B1}"/>
                </a:ext>
              </a:extLst>
            </p:cNvPr>
            <p:cNvSpPr txBox="1">
              <a:spLocks/>
            </p:cNvSpPr>
            <p:nvPr/>
          </p:nvSpPr>
          <p:spPr>
            <a:xfrm>
              <a:off x="1418058" y="1328603"/>
              <a:ext cx="1354741" cy="8230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i="1" dirty="0"/>
                <a:t>Facture les travaux (€)</a:t>
              </a:r>
            </a:p>
          </p:txBody>
        </p:sp>
      </p:grpSp>
      <p:grpSp>
        <p:nvGrpSpPr>
          <p:cNvPr id="145" name="Groupe 144">
            <a:extLst>
              <a:ext uri="{FF2B5EF4-FFF2-40B4-BE49-F238E27FC236}">
                <a16:creationId xmlns:a16="http://schemas.microsoft.com/office/drawing/2014/main" id="{4618D784-2C60-D15A-367F-22860CCDBF5A}"/>
              </a:ext>
            </a:extLst>
          </p:cNvPr>
          <p:cNvGrpSpPr/>
          <p:nvPr/>
        </p:nvGrpSpPr>
        <p:grpSpPr>
          <a:xfrm>
            <a:off x="7276530" y="3171309"/>
            <a:ext cx="4822899" cy="3449082"/>
            <a:chOff x="7276530" y="3171309"/>
            <a:chExt cx="4822899" cy="3449082"/>
          </a:xfrm>
        </p:grpSpPr>
        <p:grpSp>
          <p:nvGrpSpPr>
            <p:cNvPr id="131" name="Groupe 130">
              <a:extLst>
                <a:ext uri="{FF2B5EF4-FFF2-40B4-BE49-F238E27FC236}">
                  <a16:creationId xmlns:a16="http://schemas.microsoft.com/office/drawing/2014/main" id="{E4DB577A-666C-59A5-ED4E-689CD6EFFF04}"/>
                </a:ext>
              </a:extLst>
            </p:cNvPr>
            <p:cNvGrpSpPr/>
            <p:nvPr/>
          </p:nvGrpSpPr>
          <p:grpSpPr>
            <a:xfrm>
              <a:off x="7276530" y="3171309"/>
              <a:ext cx="4822899" cy="3449082"/>
              <a:chOff x="7276530" y="3171309"/>
              <a:chExt cx="4822899" cy="3449082"/>
            </a:xfrm>
          </p:grpSpPr>
          <p:cxnSp>
            <p:nvCxnSpPr>
              <p:cNvPr id="93" name="Connecteur droit avec flèche 92">
                <a:extLst>
                  <a:ext uri="{FF2B5EF4-FFF2-40B4-BE49-F238E27FC236}">
                    <a16:creationId xmlns:a16="http://schemas.microsoft.com/office/drawing/2014/main" id="{06F5B8BA-00C0-FD63-8F2B-3733A5DC388E}"/>
                  </a:ext>
                </a:extLst>
              </p:cNvPr>
              <p:cNvCxnSpPr>
                <a:cxnSpLocks/>
              </p:cNvCxnSpPr>
              <p:nvPr/>
            </p:nvCxnSpPr>
            <p:spPr>
              <a:xfrm flipH="1">
                <a:off x="7276530" y="5689904"/>
                <a:ext cx="834850" cy="0"/>
              </a:xfrm>
              <a:prstGeom prst="straightConnector1">
                <a:avLst/>
              </a:prstGeom>
              <a:ln w="28575">
                <a:solidFill>
                  <a:srgbClr val="4F4F4F"/>
                </a:solidFill>
                <a:prstDash val="dash"/>
                <a:headEnd type="triangle" w="lg" len="lg"/>
                <a:tailEnd type="none" w="lg" len="lg"/>
              </a:ln>
            </p:spPr>
            <p:style>
              <a:lnRef idx="1">
                <a:schemeClr val="accent1"/>
              </a:lnRef>
              <a:fillRef idx="0">
                <a:schemeClr val="accent1"/>
              </a:fillRef>
              <a:effectRef idx="0">
                <a:schemeClr val="accent1"/>
              </a:effectRef>
              <a:fontRef idx="minor">
                <a:schemeClr val="tx1"/>
              </a:fontRef>
            </p:style>
          </p:cxnSp>
          <p:pic>
            <p:nvPicPr>
              <p:cNvPr id="95" name="Image 94" descr="Une image contenant Graphique, graphisme, clipart, Pochoir&#10;&#10;Description générée automatiquement">
                <a:extLst>
                  <a:ext uri="{FF2B5EF4-FFF2-40B4-BE49-F238E27FC236}">
                    <a16:creationId xmlns:a16="http://schemas.microsoft.com/office/drawing/2014/main" id="{3384044D-A4FA-EDF8-C9E0-9158B1E8E78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787975" y="4527061"/>
                <a:ext cx="1302330" cy="1194013"/>
              </a:xfrm>
              <a:prstGeom prst="rect">
                <a:avLst/>
              </a:prstGeom>
            </p:spPr>
          </p:pic>
          <p:sp>
            <p:nvSpPr>
              <p:cNvPr id="96" name="Espace réservé du texte 2">
                <a:extLst>
                  <a:ext uri="{FF2B5EF4-FFF2-40B4-BE49-F238E27FC236}">
                    <a16:creationId xmlns:a16="http://schemas.microsoft.com/office/drawing/2014/main" id="{2FE64748-C84F-9B4F-8A8E-8D0DDB616ED9}"/>
                  </a:ext>
                </a:extLst>
              </p:cNvPr>
              <p:cNvSpPr txBox="1">
                <a:spLocks/>
              </p:cNvSpPr>
              <p:nvPr/>
            </p:nvSpPr>
            <p:spPr>
              <a:xfrm>
                <a:off x="10770363" y="5797036"/>
                <a:ext cx="1329066" cy="473879"/>
              </a:xfrm>
              <a:prstGeom prst="rect">
                <a:avLst/>
              </a:prstGeom>
              <a:solidFill>
                <a:srgbClr val="5F404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dirty="0">
                    <a:solidFill>
                      <a:schemeClr val="bg1"/>
                    </a:solidFill>
                  </a:rPr>
                  <a:t>Usine de recyclage</a:t>
                </a:r>
              </a:p>
            </p:txBody>
          </p:sp>
          <p:sp>
            <p:nvSpPr>
              <p:cNvPr id="112" name="Espace réservé du texte 2">
                <a:extLst>
                  <a:ext uri="{FF2B5EF4-FFF2-40B4-BE49-F238E27FC236}">
                    <a16:creationId xmlns:a16="http://schemas.microsoft.com/office/drawing/2014/main" id="{04016110-36FD-398C-9C7F-ECF19959954B}"/>
                  </a:ext>
                </a:extLst>
              </p:cNvPr>
              <p:cNvSpPr txBox="1">
                <a:spLocks/>
              </p:cNvSpPr>
              <p:nvPr/>
            </p:nvSpPr>
            <p:spPr>
              <a:xfrm>
                <a:off x="7525066" y="5879308"/>
                <a:ext cx="2845340" cy="3941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i="1" dirty="0"/>
                  <a:t>Transport vers traitement</a:t>
                </a:r>
              </a:p>
            </p:txBody>
          </p:sp>
          <p:sp>
            <p:nvSpPr>
              <p:cNvPr id="119" name="Espace réservé du texte 2">
                <a:extLst>
                  <a:ext uri="{FF2B5EF4-FFF2-40B4-BE49-F238E27FC236}">
                    <a16:creationId xmlns:a16="http://schemas.microsoft.com/office/drawing/2014/main" id="{69872641-41E2-CB37-E7C7-969FF59E53B8}"/>
                  </a:ext>
                </a:extLst>
              </p:cNvPr>
              <p:cNvSpPr txBox="1">
                <a:spLocks/>
              </p:cNvSpPr>
              <p:nvPr/>
            </p:nvSpPr>
            <p:spPr>
              <a:xfrm>
                <a:off x="8111380" y="6303086"/>
                <a:ext cx="2350275" cy="317305"/>
              </a:xfrm>
              <a:prstGeom prst="rect">
                <a:avLst/>
              </a:prstGeom>
              <a:solidFill>
                <a:srgbClr val="5F404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600" dirty="0">
                    <a:solidFill>
                      <a:schemeClr val="bg1"/>
                    </a:solidFill>
                  </a:rPr>
                  <a:t>Prestataires transport</a:t>
                </a:r>
              </a:p>
            </p:txBody>
          </p:sp>
          <p:cxnSp>
            <p:nvCxnSpPr>
              <p:cNvPr id="121" name="Connecteur droit avec flèche 120">
                <a:extLst>
                  <a:ext uri="{FF2B5EF4-FFF2-40B4-BE49-F238E27FC236}">
                    <a16:creationId xmlns:a16="http://schemas.microsoft.com/office/drawing/2014/main" id="{DD93CB3E-92BF-CBD1-E362-879639C643A4}"/>
                  </a:ext>
                </a:extLst>
              </p:cNvPr>
              <p:cNvCxnSpPr>
                <a:cxnSpLocks/>
              </p:cNvCxnSpPr>
              <p:nvPr/>
            </p:nvCxnSpPr>
            <p:spPr>
              <a:xfrm flipH="1">
                <a:off x="9950135" y="5689904"/>
                <a:ext cx="776867" cy="0"/>
              </a:xfrm>
              <a:prstGeom prst="straightConnector1">
                <a:avLst/>
              </a:prstGeom>
              <a:ln w="28575">
                <a:solidFill>
                  <a:srgbClr val="4F4F4F"/>
                </a:solidFill>
                <a:prstDash val="dash"/>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2" name="Connecteur droit avec flèche 121">
                <a:extLst>
                  <a:ext uri="{FF2B5EF4-FFF2-40B4-BE49-F238E27FC236}">
                    <a16:creationId xmlns:a16="http://schemas.microsoft.com/office/drawing/2014/main" id="{7D2BE6F5-D3AA-7534-B633-988B2F5E5A5B}"/>
                  </a:ext>
                </a:extLst>
              </p:cNvPr>
              <p:cNvCxnSpPr>
                <a:cxnSpLocks/>
              </p:cNvCxnSpPr>
              <p:nvPr/>
            </p:nvCxnSpPr>
            <p:spPr>
              <a:xfrm flipH="1">
                <a:off x="8906536" y="3171309"/>
                <a:ext cx="1114276" cy="2093636"/>
              </a:xfrm>
              <a:prstGeom prst="straightConnector1">
                <a:avLst/>
              </a:prstGeom>
              <a:ln w="57150">
                <a:solidFill>
                  <a:srgbClr val="9FB89E"/>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Connecteur droit avec flèche 125">
                <a:extLst>
                  <a:ext uri="{FF2B5EF4-FFF2-40B4-BE49-F238E27FC236}">
                    <a16:creationId xmlns:a16="http://schemas.microsoft.com/office/drawing/2014/main" id="{91660F43-7DF1-9889-4849-4A1BC18DED23}"/>
                  </a:ext>
                </a:extLst>
              </p:cNvPr>
              <p:cNvCxnSpPr>
                <a:cxnSpLocks/>
              </p:cNvCxnSpPr>
              <p:nvPr/>
            </p:nvCxnSpPr>
            <p:spPr>
              <a:xfrm>
                <a:off x="10173212" y="3323709"/>
                <a:ext cx="555874" cy="1614854"/>
              </a:xfrm>
              <a:prstGeom prst="straightConnector1">
                <a:avLst/>
              </a:prstGeom>
              <a:ln w="57150">
                <a:solidFill>
                  <a:srgbClr val="9FB89E"/>
                </a:solidFill>
                <a:tailEnd type="triangle"/>
              </a:ln>
            </p:spPr>
            <p:style>
              <a:lnRef idx="1">
                <a:schemeClr val="accent1"/>
              </a:lnRef>
              <a:fillRef idx="0">
                <a:schemeClr val="accent1"/>
              </a:fillRef>
              <a:effectRef idx="0">
                <a:schemeClr val="accent1"/>
              </a:effectRef>
              <a:fontRef idx="minor">
                <a:schemeClr val="tx1"/>
              </a:fontRef>
            </p:style>
          </p:cxnSp>
          <p:sp>
            <p:nvSpPr>
              <p:cNvPr id="129" name="Espace réservé du texte 2">
                <a:extLst>
                  <a:ext uri="{FF2B5EF4-FFF2-40B4-BE49-F238E27FC236}">
                    <a16:creationId xmlns:a16="http://schemas.microsoft.com/office/drawing/2014/main" id="{EE41E486-B6ED-BEE3-8D1B-EE5D448A5C8B}"/>
                  </a:ext>
                </a:extLst>
              </p:cNvPr>
              <p:cNvSpPr txBox="1">
                <a:spLocks/>
              </p:cNvSpPr>
              <p:nvPr/>
            </p:nvSpPr>
            <p:spPr>
              <a:xfrm>
                <a:off x="9242607" y="4083141"/>
                <a:ext cx="1461973" cy="6801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600" i="1" dirty="0"/>
                  <a:t>Achat prestations</a:t>
                </a:r>
              </a:p>
              <a:p>
                <a:pPr marL="0" indent="0" algn="ctr">
                  <a:buFont typeface="Wingdings" panose="05000000000000000000" pitchFamily="2" charset="2"/>
                  <a:buNone/>
                </a:pPr>
                <a:r>
                  <a:rPr lang="fr-FR" sz="1600" i="1" dirty="0"/>
                  <a:t> (€)</a:t>
                </a:r>
              </a:p>
            </p:txBody>
          </p:sp>
        </p:grpSp>
        <p:grpSp>
          <p:nvGrpSpPr>
            <p:cNvPr id="3" name="Groupe 2">
              <a:extLst>
                <a:ext uri="{FF2B5EF4-FFF2-40B4-BE49-F238E27FC236}">
                  <a16:creationId xmlns:a16="http://schemas.microsoft.com/office/drawing/2014/main" id="{D4715D1B-753B-60BB-1481-8FBECEBCD7A7}"/>
                </a:ext>
              </a:extLst>
            </p:cNvPr>
            <p:cNvGrpSpPr/>
            <p:nvPr/>
          </p:nvGrpSpPr>
          <p:grpSpPr>
            <a:xfrm>
              <a:off x="8251064" y="5322951"/>
              <a:ext cx="1532345" cy="572528"/>
              <a:chOff x="7792630" y="2014252"/>
              <a:chExt cx="1532345" cy="572528"/>
            </a:xfrm>
          </p:grpSpPr>
          <p:sp>
            <p:nvSpPr>
              <p:cNvPr id="4" name="Rectangle 3">
                <a:extLst>
                  <a:ext uri="{FF2B5EF4-FFF2-40B4-BE49-F238E27FC236}">
                    <a16:creationId xmlns:a16="http://schemas.microsoft.com/office/drawing/2014/main" id="{E644BFA6-F5CF-D398-F370-A651A6C3B7B0}"/>
                  </a:ext>
                </a:extLst>
              </p:cNvPr>
              <p:cNvSpPr/>
              <p:nvPr/>
            </p:nvSpPr>
            <p:spPr>
              <a:xfrm>
                <a:off x="7792630" y="2014252"/>
                <a:ext cx="1160869" cy="348889"/>
              </a:xfrm>
              <a:prstGeom prst="rect">
                <a:avLst/>
              </a:prstGeom>
              <a:noFill/>
              <a:ln w="19050">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avec coin rogné 5">
                <a:extLst>
                  <a:ext uri="{FF2B5EF4-FFF2-40B4-BE49-F238E27FC236}">
                    <a16:creationId xmlns:a16="http://schemas.microsoft.com/office/drawing/2014/main" id="{DBEAEBEF-6547-D3FA-2810-5AC6E5BAC769}"/>
                  </a:ext>
                </a:extLst>
              </p:cNvPr>
              <p:cNvSpPr/>
              <p:nvPr/>
            </p:nvSpPr>
            <p:spPr>
              <a:xfrm>
                <a:off x="9010650" y="2014253"/>
                <a:ext cx="314325" cy="392527"/>
              </a:xfrm>
              <a:prstGeom prst="snip1Rect">
                <a:avLst>
                  <a:gd name="adj" fmla="val 41435"/>
                </a:avLst>
              </a:prstGeom>
              <a:noFill/>
              <a:ln w="19050">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262E982D-A6F4-3DEF-4FCC-A513C8F8219F}"/>
                  </a:ext>
                </a:extLst>
              </p:cNvPr>
              <p:cNvSpPr/>
              <p:nvPr/>
            </p:nvSpPr>
            <p:spPr>
              <a:xfrm>
                <a:off x="7861297" y="2406780"/>
                <a:ext cx="180000" cy="180000"/>
              </a:xfrm>
              <a:prstGeom prst="ellipse">
                <a:avLst/>
              </a:prstGeom>
              <a:noFill/>
              <a:ln w="19050">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4E04D721-0F3A-E5B3-FCBF-27CEDF4D2633}"/>
                  </a:ext>
                </a:extLst>
              </p:cNvPr>
              <p:cNvSpPr/>
              <p:nvPr/>
            </p:nvSpPr>
            <p:spPr>
              <a:xfrm>
                <a:off x="8062893" y="2406780"/>
                <a:ext cx="180000" cy="180000"/>
              </a:xfrm>
              <a:prstGeom prst="ellipse">
                <a:avLst/>
              </a:prstGeom>
              <a:noFill/>
              <a:ln w="19050">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Ellipse 136">
                <a:extLst>
                  <a:ext uri="{FF2B5EF4-FFF2-40B4-BE49-F238E27FC236}">
                    <a16:creationId xmlns:a16="http://schemas.microsoft.com/office/drawing/2014/main" id="{4C54B959-F467-8EC5-7A11-3FCBFF5B3ED0}"/>
                  </a:ext>
                </a:extLst>
              </p:cNvPr>
              <p:cNvSpPr/>
              <p:nvPr/>
            </p:nvSpPr>
            <p:spPr>
              <a:xfrm>
                <a:off x="8270172" y="2406780"/>
                <a:ext cx="180000" cy="180000"/>
              </a:xfrm>
              <a:prstGeom prst="ellipse">
                <a:avLst/>
              </a:prstGeom>
              <a:noFill/>
              <a:ln w="19050">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Rectangle 137">
                <a:extLst>
                  <a:ext uri="{FF2B5EF4-FFF2-40B4-BE49-F238E27FC236}">
                    <a16:creationId xmlns:a16="http://schemas.microsoft.com/office/drawing/2014/main" id="{48608E7E-7D7A-C4DE-401B-DFFF6F395766}"/>
                  </a:ext>
                </a:extLst>
              </p:cNvPr>
              <p:cNvSpPr/>
              <p:nvPr/>
            </p:nvSpPr>
            <p:spPr>
              <a:xfrm>
                <a:off x="8691775" y="2406781"/>
                <a:ext cx="633199" cy="61446"/>
              </a:xfrm>
              <a:prstGeom prst="rect">
                <a:avLst/>
              </a:prstGeom>
              <a:solidFill>
                <a:schemeClr val="bg1"/>
              </a:solidFill>
              <a:ln w="19050">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Ellipse 138">
                <a:extLst>
                  <a:ext uri="{FF2B5EF4-FFF2-40B4-BE49-F238E27FC236}">
                    <a16:creationId xmlns:a16="http://schemas.microsoft.com/office/drawing/2014/main" id="{79C96A70-2841-4114-45E2-6634060DF3A6}"/>
                  </a:ext>
                </a:extLst>
              </p:cNvPr>
              <p:cNvSpPr/>
              <p:nvPr/>
            </p:nvSpPr>
            <p:spPr>
              <a:xfrm>
                <a:off x="8738111" y="2406780"/>
                <a:ext cx="180000" cy="180000"/>
              </a:xfrm>
              <a:prstGeom prst="ellipse">
                <a:avLst/>
              </a:prstGeom>
              <a:solidFill>
                <a:schemeClr val="bg1"/>
              </a:solidFill>
              <a:ln w="19050">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Ellipse 139">
                <a:extLst>
                  <a:ext uri="{FF2B5EF4-FFF2-40B4-BE49-F238E27FC236}">
                    <a16:creationId xmlns:a16="http://schemas.microsoft.com/office/drawing/2014/main" id="{A6035431-DECF-8BD7-81FC-BB27EFEA3898}"/>
                  </a:ext>
                </a:extLst>
              </p:cNvPr>
              <p:cNvSpPr/>
              <p:nvPr/>
            </p:nvSpPr>
            <p:spPr>
              <a:xfrm>
                <a:off x="9065318" y="2406780"/>
                <a:ext cx="180000" cy="180000"/>
              </a:xfrm>
              <a:prstGeom prst="ellipse">
                <a:avLst/>
              </a:prstGeom>
              <a:solidFill>
                <a:schemeClr val="bg1"/>
              </a:solidFill>
              <a:ln w="19050">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Rectangle : avec coin rogné 140">
                <a:extLst>
                  <a:ext uri="{FF2B5EF4-FFF2-40B4-BE49-F238E27FC236}">
                    <a16:creationId xmlns:a16="http://schemas.microsoft.com/office/drawing/2014/main" id="{062B8053-15BC-E791-1147-4504F0D5B447}"/>
                  </a:ext>
                </a:extLst>
              </p:cNvPr>
              <p:cNvSpPr/>
              <p:nvPr/>
            </p:nvSpPr>
            <p:spPr>
              <a:xfrm>
                <a:off x="9147332" y="2075699"/>
                <a:ext cx="177428" cy="201429"/>
              </a:xfrm>
              <a:prstGeom prst="snip1Rect">
                <a:avLst>
                  <a:gd name="adj" fmla="val 41435"/>
                </a:avLst>
              </a:prstGeom>
              <a:noFill/>
              <a:ln w="19050">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Tree>
    <p:extLst>
      <p:ext uri="{BB962C8B-B14F-4D97-AF65-F5344CB8AC3E}">
        <p14:creationId xmlns:p14="http://schemas.microsoft.com/office/powerpoint/2010/main" val="291441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ipe(down)">
                                      <p:cBhvr>
                                        <p:cTn id="7" dur="500"/>
                                        <p:tgtEl>
                                          <p:spTgt spid="1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6"/>
                                        </p:tgtEl>
                                        <p:attrNameLst>
                                          <p:attrName>style.visibility</p:attrName>
                                        </p:attrNameLst>
                                      </p:cBhvr>
                                      <p:to>
                                        <p:strVal val="visible"/>
                                      </p:to>
                                    </p:set>
                                    <p:animEffect transition="in" filter="wipe(left)">
                                      <p:cBhvr>
                                        <p:cTn id="12" dur="500"/>
                                        <p:tgtEl>
                                          <p:spTgt spid="15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left)">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left)">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03"/>
                                        </p:tgtEl>
                                        <p:attrNameLst>
                                          <p:attrName>style.visibility</p:attrName>
                                        </p:attrNameLst>
                                      </p:cBhvr>
                                      <p:to>
                                        <p:strVal val="visible"/>
                                      </p:to>
                                    </p:set>
                                    <p:animEffect transition="in" filter="wipe(up)">
                                      <p:cBhvr>
                                        <p:cTn id="34" dur="500"/>
                                        <p:tgtEl>
                                          <p:spTgt spid="10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wipe(up)">
                                      <p:cBhvr>
                                        <p:cTn id="39" dur="500"/>
                                        <p:tgtEl>
                                          <p:spTgt spid="7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30"/>
                                        </p:tgtEl>
                                        <p:attrNameLst>
                                          <p:attrName>style.visibility</p:attrName>
                                        </p:attrNameLst>
                                      </p:cBhvr>
                                      <p:to>
                                        <p:strVal val="visible"/>
                                      </p:to>
                                    </p:set>
                                    <p:animEffect transition="in" filter="wipe(left)">
                                      <p:cBhvr>
                                        <p:cTn id="44" dur="500"/>
                                        <p:tgtEl>
                                          <p:spTgt spid="13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up)">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45"/>
                                        </p:tgtEl>
                                        <p:attrNameLst>
                                          <p:attrName>style.visibility</p:attrName>
                                        </p:attrNameLst>
                                      </p:cBhvr>
                                      <p:to>
                                        <p:strVal val="visible"/>
                                      </p:to>
                                    </p:set>
                                    <p:animEffect transition="in" filter="wipe(down)">
                                      <p:cBhvr>
                                        <p:cTn id="54" dur="500"/>
                                        <p:tgtEl>
                                          <p:spTgt spid="14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1+#ppt_w/2"/>
                                          </p:val>
                                        </p:tav>
                                        <p:tav tm="100000">
                                          <p:val>
                                            <p:strVal val="#ppt_x"/>
                                          </p:val>
                                        </p:tav>
                                      </p:tavLst>
                                    </p:anim>
                                    <p:anim calcmode="lin" valueType="num">
                                      <p:cBhvr additive="base">
                                        <p:cTn id="6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157"/>
                                        </p:tgtEl>
                                        <p:attrNameLst>
                                          <p:attrName>style.visibility</p:attrName>
                                        </p:attrNameLst>
                                      </p:cBhvr>
                                      <p:to>
                                        <p:strVal val="visible"/>
                                      </p:to>
                                    </p:set>
                                    <p:animEffect transition="in" filter="wipe(down)">
                                      <p:cBhvr>
                                        <p:cTn id="65" dur="500"/>
                                        <p:tgtEl>
                                          <p:spTgt spid="15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nodeType="clickEffect">
                                  <p:stCondLst>
                                    <p:cond delay="0"/>
                                  </p:stCondLst>
                                  <p:childTnLst>
                                    <p:set>
                                      <p:cBhvr>
                                        <p:cTn id="69" dur="1" fill="hold">
                                          <p:stCondLst>
                                            <p:cond delay="0"/>
                                          </p:stCondLst>
                                        </p:cTn>
                                        <p:tgtEl>
                                          <p:spTgt spid="158"/>
                                        </p:tgtEl>
                                        <p:attrNameLst>
                                          <p:attrName>style.visibility</p:attrName>
                                        </p:attrNameLst>
                                      </p:cBhvr>
                                      <p:to>
                                        <p:strVal val="visible"/>
                                      </p:to>
                                    </p:set>
                                    <p:animEffect transition="in" filter="wipe(right)">
                                      <p:cBhvr>
                                        <p:cTn id="70"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311972" y="302053"/>
            <a:ext cx="11664438" cy="560855"/>
          </a:xfrm>
        </p:spPr>
        <p:txBody>
          <a:bodyPr/>
          <a:lstStyle/>
          <a:p>
            <a:r>
              <a:rPr lang="fr-FR" dirty="0"/>
              <a:t>Les responsabilités des MOA</a:t>
            </a:r>
          </a:p>
        </p:txBody>
      </p:sp>
      <p:sp>
        <p:nvSpPr>
          <p:cNvPr id="10" name="Marcador de número de diapositiva 5">
            <a:extLst>
              <a:ext uri="{FF2B5EF4-FFF2-40B4-BE49-F238E27FC236}">
                <a16:creationId xmlns:a16="http://schemas.microsoft.com/office/drawing/2014/main" id="{A6DA7110-AB99-D7F2-6D3E-07627ABA2D56}"/>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15</a:t>
            </a:fld>
            <a:endParaRPr lang="es-PE" dirty="0"/>
          </a:p>
        </p:txBody>
      </p:sp>
      <p:sp>
        <p:nvSpPr>
          <p:cNvPr id="20" name="ZoneTexte 4">
            <a:extLst>
              <a:ext uri="{FF2B5EF4-FFF2-40B4-BE49-F238E27FC236}">
                <a16:creationId xmlns:a16="http://schemas.microsoft.com/office/drawing/2014/main" id="{6C820F60-7955-7213-24A2-089C0EB9E401}"/>
              </a:ext>
            </a:extLst>
          </p:cNvPr>
          <p:cNvSpPr txBox="1">
            <a:spLocks noChangeArrowheads="1"/>
          </p:cNvSpPr>
          <p:nvPr/>
        </p:nvSpPr>
        <p:spPr bwMode="auto">
          <a:xfrm>
            <a:off x="1270643" y="1841796"/>
            <a:ext cx="9185183" cy="1398845"/>
          </a:xfrm>
          <a:prstGeom prst="rect">
            <a:avLst/>
          </a:prstGeom>
        </p:spPr>
        <p:txBody>
          <a:bodyPr vert="horz" lIns="68580" tIns="34290" rIns="68580" bIns="34290" rtlCol="0">
            <a:normAutofit fontScale="92500" lnSpcReduction="10000"/>
          </a:bodyPr>
          <a:lstStyle>
            <a:lvl1pPr marL="179388" indent="-160338">
              <a:spcBef>
                <a:spcPct val="20000"/>
              </a:spcBef>
              <a:buClr>
                <a:srgbClr val="2574B0"/>
              </a:buClr>
              <a:buSzPct val="120000"/>
              <a:buFont typeface="Arial" panose="020B0604020202020204" pitchFamily="34" charset="0"/>
              <a:buChar char="•"/>
              <a:defRPr>
                <a:solidFill>
                  <a:srgbClr val="4D4E4D"/>
                </a:solidFill>
                <a:latin typeface="Century Gothic" panose="020B0502020202020204" pitchFamily="34" charset="0"/>
              </a:defRPr>
            </a:lvl1pPr>
            <a:lvl2pPr marL="742950" indent="-285750">
              <a:spcBef>
                <a:spcPct val="20000"/>
              </a:spcBef>
              <a:buClr>
                <a:srgbClr val="6CB744"/>
              </a:buClr>
              <a:buFont typeface="Arial" panose="020B0604020202020204" pitchFamily="34" charset="0"/>
              <a:buChar char="•"/>
              <a:defRPr sz="2800">
                <a:solidFill>
                  <a:srgbClr val="4D4E4D"/>
                </a:solidFill>
                <a:latin typeface="Century Gothic" panose="020B0502020202020204" pitchFamily="34" charset="0"/>
              </a:defRPr>
            </a:lvl2pPr>
            <a:lvl3pPr marL="1143000" indent="-228600">
              <a:spcBef>
                <a:spcPct val="20000"/>
              </a:spcBef>
              <a:buClr>
                <a:srgbClr val="4D4E4D"/>
              </a:buClr>
              <a:buFont typeface="Arial" panose="020B0604020202020204" pitchFamily="34" charset="0"/>
              <a:buChar char="•"/>
              <a:defRPr sz="2400">
                <a:solidFill>
                  <a:srgbClr val="4D4E4D"/>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lgn="just">
              <a:buClr>
                <a:srgbClr val="FF6A5B"/>
              </a:buClr>
            </a:pPr>
            <a:r>
              <a:rPr lang="fr-FR" altLang="fr-FR" sz="1600" b="1" dirty="0">
                <a:solidFill>
                  <a:srgbClr val="FF6A5B"/>
                </a:solidFill>
              </a:rPr>
              <a:t>Responsabilité conjointe &amp; solidaire </a:t>
            </a:r>
            <a:r>
              <a:rPr lang="fr-FR" altLang="fr-FR" sz="1600" dirty="0"/>
              <a:t>: toute personne qui remet ou fait remettre des déchets à toute personne autorisée à les prendre en charge est solidairement responsable avec lui, des dommages causés par ces déchets</a:t>
            </a:r>
          </a:p>
          <a:p>
            <a:pPr algn="just">
              <a:buClr>
                <a:srgbClr val="FF6A5B"/>
              </a:buClr>
            </a:pPr>
            <a:r>
              <a:rPr lang="fr-FR" altLang="fr-FR" sz="1600" b="1" dirty="0">
                <a:solidFill>
                  <a:srgbClr val="FF6A5B"/>
                </a:solidFill>
              </a:rPr>
              <a:t>De la production à la valorisation </a:t>
            </a:r>
            <a:r>
              <a:rPr lang="fr-FR" altLang="fr-FR" sz="1600" dirty="0"/>
              <a:t>: tout producteur ou détenteur de déchets est responsable de leur gestion jusqu’à élimination ou valorisation, même lorsque le déchet est transféré à des fin de traitement à des tiers</a:t>
            </a:r>
          </a:p>
        </p:txBody>
      </p:sp>
      <p:sp>
        <p:nvSpPr>
          <p:cNvPr id="21" name="Rectangle 4">
            <a:extLst>
              <a:ext uri="{FF2B5EF4-FFF2-40B4-BE49-F238E27FC236}">
                <a16:creationId xmlns:a16="http://schemas.microsoft.com/office/drawing/2014/main" id="{E6CC16E2-B515-C036-45AA-ECFE68844462}"/>
              </a:ext>
            </a:extLst>
          </p:cNvPr>
          <p:cNvSpPr txBox="1">
            <a:spLocks noChangeArrowheads="1"/>
          </p:cNvSpPr>
          <p:nvPr/>
        </p:nvSpPr>
        <p:spPr bwMode="auto">
          <a:xfrm>
            <a:off x="1292317" y="1213146"/>
            <a:ext cx="9185183" cy="580432"/>
          </a:xfrm>
          <a:prstGeom prst="rect">
            <a:avLst/>
          </a:prstGeom>
          <a:solidFill>
            <a:srgbClr val="4F4F4F"/>
          </a:solidFill>
        </p:spPr>
        <p:txBody>
          <a:bodyPr vert="horz" lIns="68580" tIns="34290" rIns="68580" bIns="34290" rtlCol="0">
            <a:normAutofit lnSpcReduction="10000"/>
          </a:bodyPr>
          <a:lstStyle>
            <a:defPPr>
              <a:defRPr lang="fr-FR"/>
            </a:defPPr>
            <a:lvl1pPr marL="179388" indent="-160338">
              <a:spcBef>
                <a:spcPct val="20000"/>
              </a:spcBef>
              <a:buClr>
                <a:srgbClr val="2574B0"/>
              </a:buClr>
              <a:buSzPct val="120000"/>
              <a:buFont typeface="Arial" panose="020B0604020202020204" pitchFamily="34" charset="0"/>
              <a:buChar char="•"/>
              <a:defRPr>
                <a:solidFill>
                  <a:srgbClr val="4D4E4D"/>
                </a:solidFill>
                <a:latin typeface="Century Gothic" panose="020B0502020202020204" pitchFamily="34" charset="0"/>
              </a:defRPr>
            </a:lvl1pPr>
            <a:lvl2pPr marL="742950" indent="-285750">
              <a:spcBef>
                <a:spcPct val="20000"/>
              </a:spcBef>
              <a:buClr>
                <a:srgbClr val="6CB744"/>
              </a:buClr>
              <a:buFont typeface="Arial" panose="020B0604020202020204" pitchFamily="34" charset="0"/>
              <a:buChar char="•"/>
              <a:defRPr sz="2800">
                <a:solidFill>
                  <a:srgbClr val="4D4E4D"/>
                </a:solidFill>
                <a:latin typeface="Century Gothic" panose="020B0502020202020204" pitchFamily="34" charset="0"/>
              </a:defRPr>
            </a:lvl2pPr>
            <a:lvl3pPr marL="1143000" indent="-228600">
              <a:spcBef>
                <a:spcPct val="20000"/>
              </a:spcBef>
              <a:buClr>
                <a:srgbClr val="4D4E4D"/>
              </a:buClr>
              <a:buFont typeface="Arial" panose="020B0604020202020204" pitchFamily="34" charset="0"/>
              <a:buChar char="•"/>
              <a:defRPr sz="2400">
                <a:solidFill>
                  <a:srgbClr val="4D4E4D"/>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14288" indent="0">
              <a:buNone/>
            </a:pPr>
            <a:r>
              <a:rPr lang="fr-FR" b="1" dirty="0">
                <a:solidFill>
                  <a:schemeClr val="bg1"/>
                </a:solidFill>
              </a:rPr>
              <a:t>Les Maîtres d’ouvrages, sont de plus en plus considérés comme les responsables de la gestion des déchets de chantier</a:t>
            </a:r>
          </a:p>
        </p:txBody>
      </p:sp>
      <p:sp>
        <p:nvSpPr>
          <p:cNvPr id="22" name="Flèche droite 7">
            <a:extLst>
              <a:ext uri="{FF2B5EF4-FFF2-40B4-BE49-F238E27FC236}">
                <a16:creationId xmlns:a16="http://schemas.microsoft.com/office/drawing/2014/main" id="{2B462E45-2D38-6E5E-86DC-28AA3F205A12}"/>
              </a:ext>
            </a:extLst>
          </p:cNvPr>
          <p:cNvSpPr/>
          <p:nvPr/>
        </p:nvSpPr>
        <p:spPr>
          <a:xfrm>
            <a:off x="469900" y="1220023"/>
            <a:ext cx="622300" cy="560855"/>
          </a:xfrm>
          <a:prstGeom prst="rightArrow">
            <a:avLst/>
          </a:prstGeom>
          <a:solidFill>
            <a:srgbClr val="FF6A5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dirty="0"/>
          </a:p>
        </p:txBody>
      </p:sp>
      <p:sp>
        <p:nvSpPr>
          <p:cNvPr id="23" name="Rectangle 4">
            <a:extLst>
              <a:ext uri="{FF2B5EF4-FFF2-40B4-BE49-F238E27FC236}">
                <a16:creationId xmlns:a16="http://schemas.microsoft.com/office/drawing/2014/main" id="{E9929279-D065-05BA-03D0-51C6E8B279DC}"/>
              </a:ext>
            </a:extLst>
          </p:cNvPr>
          <p:cNvSpPr txBox="1">
            <a:spLocks noChangeArrowheads="1"/>
          </p:cNvSpPr>
          <p:nvPr/>
        </p:nvSpPr>
        <p:spPr bwMode="auto">
          <a:xfrm>
            <a:off x="1743811" y="3617360"/>
            <a:ext cx="9895739" cy="695964"/>
          </a:xfrm>
          <a:prstGeom prst="rect">
            <a:avLst/>
          </a:prstGeom>
          <a:solidFill>
            <a:srgbClr val="4F4F4F"/>
          </a:solidFill>
        </p:spPr>
        <p:txBody>
          <a:bodyPr vert="horz" lIns="68580" tIns="34290" rIns="68580" bIns="34290" rtlCol="0">
            <a:normAutofit/>
          </a:bodyPr>
          <a:lstStyle>
            <a:defPPr>
              <a:defRPr lang="fr-FR"/>
            </a:defPPr>
            <a:lvl1pPr marL="19050" indent="0">
              <a:spcBef>
                <a:spcPct val="20000"/>
              </a:spcBef>
              <a:buClr>
                <a:srgbClr val="2574B0"/>
              </a:buClr>
              <a:buSzPct val="120000"/>
              <a:buFont typeface="Arial" panose="020B0604020202020204" pitchFamily="34" charset="0"/>
              <a:buNone/>
              <a:defRPr b="1">
                <a:solidFill>
                  <a:srgbClr val="2574B0"/>
                </a:solidFill>
                <a:latin typeface="Century Gothic" panose="020B0502020202020204" pitchFamily="34" charset="0"/>
              </a:defRPr>
            </a:lvl1pPr>
            <a:lvl2pPr marL="742950" indent="-285750">
              <a:spcBef>
                <a:spcPct val="20000"/>
              </a:spcBef>
              <a:buClr>
                <a:srgbClr val="6CB744"/>
              </a:buClr>
              <a:buFont typeface="Arial" panose="020B0604020202020204" pitchFamily="34" charset="0"/>
              <a:buChar char="•"/>
              <a:defRPr sz="2800">
                <a:solidFill>
                  <a:srgbClr val="4D4E4D"/>
                </a:solidFill>
                <a:latin typeface="Century Gothic" panose="020B0502020202020204" pitchFamily="34" charset="0"/>
              </a:defRPr>
            </a:lvl2pPr>
            <a:lvl3pPr marL="1143000" indent="-228600">
              <a:spcBef>
                <a:spcPct val="20000"/>
              </a:spcBef>
              <a:buClr>
                <a:srgbClr val="4D4E4D"/>
              </a:buClr>
              <a:buFont typeface="Arial" panose="020B0604020202020204" pitchFamily="34" charset="0"/>
              <a:buChar char="•"/>
              <a:defRPr sz="2400">
                <a:solidFill>
                  <a:srgbClr val="4D4E4D"/>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fr-FR" dirty="0">
                <a:solidFill>
                  <a:schemeClr val="bg1"/>
                </a:solidFill>
              </a:rPr>
              <a:t>Pour les opérations de démolition / déconstruction, et de rénovation significative de bâtiments, LE MOA est tenu de faire réaliser un diagnostic PEMD</a:t>
            </a:r>
          </a:p>
          <a:p>
            <a:endParaRPr lang="fr-FR" dirty="0">
              <a:solidFill>
                <a:schemeClr val="bg1"/>
              </a:solidFill>
            </a:endParaRPr>
          </a:p>
        </p:txBody>
      </p:sp>
      <p:sp>
        <p:nvSpPr>
          <p:cNvPr id="24" name="Flèche droite 9">
            <a:extLst>
              <a:ext uri="{FF2B5EF4-FFF2-40B4-BE49-F238E27FC236}">
                <a16:creationId xmlns:a16="http://schemas.microsoft.com/office/drawing/2014/main" id="{34149C48-57EE-C311-05DE-D5FA205DA6E0}"/>
              </a:ext>
            </a:extLst>
          </p:cNvPr>
          <p:cNvSpPr/>
          <p:nvPr/>
        </p:nvSpPr>
        <p:spPr>
          <a:xfrm>
            <a:off x="959494" y="3571580"/>
            <a:ext cx="622300" cy="560855"/>
          </a:xfrm>
          <a:prstGeom prst="rightArrow">
            <a:avLst/>
          </a:prstGeom>
          <a:solidFill>
            <a:srgbClr val="FF6A5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dirty="0"/>
          </a:p>
        </p:txBody>
      </p:sp>
      <p:sp>
        <p:nvSpPr>
          <p:cNvPr id="25" name="ZoneTexte 4">
            <a:extLst>
              <a:ext uri="{FF2B5EF4-FFF2-40B4-BE49-F238E27FC236}">
                <a16:creationId xmlns:a16="http://schemas.microsoft.com/office/drawing/2014/main" id="{675AA3A2-DDE0-5D00-89FC-2DC845B64312}"/>
              </a:ext>
            </a:extLst>
          </p:cNvPr>
          <p:cNvSpPr txBox="1">
            <a:spLocks noChangeArrowheads="1"/>
          </p:cNvSpPr>
          <p:nvPr/>
        </p:nvSpPr>
        <p:spPr bwMode="auto">
          <a:xfrm>
            <a:off x="1760237" y="4414403"/>
            <a:ext cx="9895739" cy="1862572"/>
          </a:xfrm>
          <a:prstGeom prst="rect">
            <a:avLst/>
          </a:prstGeom>
        </p:spPr>
        <p:txBody>
          <a:bodyPr vert="horz" lIns="68580" tIns="34290" rIns="68580" bIns="34290" rtlCol="0">
            <a:normAutofit fontScale="92500" lnSpcReduction="20000"/>
          </a:bodyPr>
          <a:lstStyle>
            <a:defPPr>
              <a:defRPr lang="fr-FR"/>
            </a:defPPr>
            <a:lvl1pPr marL="179388" indent="-160338">
              <a:spcBef>
                <a:spcPct val="20000"/>
              </a:spcBef>
              <a:buClr>
                <a:srgbClr val="2574B0"/>
              </a:buClr>
              <a:buSzPct val="120000"/>
              <a:buFont typeface="Arial" panose="020B0604020202020204" pitchFamily="34" charset="0"/>
              <a:buChar char="•"/>
              <a:defRPr>
                <a:solidFill>
                  <a:srgbClr val="4D4E4D"/>
                </a:solidFill>
                <a:latin typeface="Century Gothic" panose="020B0502020202020204" pitchFamily="34" charset="0"/>
              </a:defRPr>
            </a:lvl1pPr>
            <a:lvl2pPr marL="742950" indent="-285750">
              <a:spcBef>
                <a:spcPct val="20000"/>
              </a:spcBef>
              <a:buClr>
                <a:srgbClr val="6CB744"/>
              </a:buClr>
              <a:buFont typeface="Arial" panose="020B0604020202020204" pitchFamily="34" charset="0"/>
              <a:buChar char="•"/>
              <a:defRPr sz="2800">
                <a:solidFill>
                  <a:srgbClr val="4D4E4D"/>
                </a:solidFill>
                <a:latin typeface="Century Gothic" panose="020B0502020202020204" pitchFamily="34" charset="0"/>
              </a:defRPr>
            </a:lvl2pPr>
            <a:lvl3pPr marL="1143000" indent="-228600">
              <a:spcBef>
                <a:spcPct val="20000"/>
              </a:spcBef>
              <a:buClr>
                <a:srgbClr val="4D4E4D"/>
              </a:buClr>
              <a:buFont typeface="Arial" panose="020B0604020202020204" pitchFamily="34" charset="0"/>
              <a:buChar char="•"/>
              <a:defRPr sz="2400">
                <a:solidFill>
                  <a:srgbClr val="4D4E4D"/>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lgn="just">
              <a:buClr>
                <a:srgbClr val="FF6A5B"/>
              </a:buClr>
            </a:pPr>
            <a:r>
              <a:rPr lang="fr-FR" altLang="fr-FR" sz="1600" dirty="0"/>
              <a:t>PEMD = Produits, Equipements, Matériaux et Déchets</a:t>
            </a:r>
          </a:p>
          <a:p>
            <a:pPr algn="just">
              <a:buClr>
                <a:srgbClr val="FF6A5B"/>
              </a:buClr>
            </a:pPr>
            <a:r>
              <a:rPr lang="fr-FR" altLang="fr-FR" sz="1600" dirty="0"/>
              <a:t>Obligatoire depuis le 1er juillet 2023</a:t>
            </a:r>
          </a:p>
          <a:p>
            <a:pPr algn="just">
              <a:buClr>
                <a:srgbClr val="FF6A5B"/>
              </a:buClr>
            </a:pPr>
            <a:r>
              <a:rPr lang="fr-FR" altLang="fr-FR" sz="1600" dirty="0"/>
              <a:t>Lister l’ensemble des composantes de l’ouvrage &amp; définir la dépose, la gestion, la valorisation</a:t>
            </a:r>
          </a:p>
          <a:p>
            <a:pPr algn="just">
              <a:buClr>
                <a:srgbClr val="FF6A5B"/>
              </a:buClr>
            </a:pPr>
            <a:r>
              <a:rPr lang="fr-FR" altLang="fr-FR" sz="1600" dirty="0"/>
              <a:t>Différencier les ressources (réemploi) et les déchets (traitement &amp; valorisation)</a:t>
            </a:r>
          </a:p>
          <a:p>
            <a:pPr algn="just">
              <a:buClr>
                <a:srgbClr val="FF6A5B"/>
              </a:buClr>
            </a:pPr>
            <a:r>
              <a:rPr lang="fr-FR" altLang="fr-FR" sz="1600" dirty="0"/>
              <a:t>Calculer le poids que représente chacun des PEMD, classés dans une famille de déchet précise et ses potentiels de valorisation</a:t>
            </a:r>
          </a:p>
          <a:p>
            <a:pPr algn="just">
              <a:buClr>
                <a:srgbClr val="FF6A5B"/>
              </a:buClr>
            </a:pPr>
            <a:r>
              <a:rPr lang="fr-FR" altLang="fr-FR" sz="1600" dirty="0"/>
              <a:t>Eclairer les ambitions des Maitrises d’ouvrages en matière de sensibilisation, gestion et réemploi des déchets</a:t>
            </a:r>
          </a:p>
          <a:p>
            <a:pPr algn="just">
              <a:buClr>
                <a:srgbClr val="FF6A5B"/>
              </a:buClr>
            </a:pPr>
            <a:endParaRPr lang="fr-FR" altLang="fr-FR" sz="1600" dirty="0"/>
          </a:p>
          <a:p>
            <a:pPr algn="just">
              <a:buClr>
                <a:srgbClr val="FF6A5B"/>
              </a:buClr>
            </a:pPr>
            <a:endParaRPr lang="fr-FR" altLang="fr-FR" sz="1600" dirty="0"/>
          </a:p>
        </p:txBody>
      </p:sp>
      <p:grpSp>
        <p:nvGrpSpPr>
          <p:cNvPr id="2" name="Groupe 1">
            <a:extLst>
              <a:ext uri="{FF2B5EF4-FFF2-40B4-BE49-F238E27FC236}">
                <a16:creationId xmlns:a16="http://schemas.microsoft.com/office/drawing/2014/main" id="{8C733790-B5F1-0B3C-0D5F-6CA2B91BC741}"/>
              </a:ext>
            </a:extLst>
          </p:cNvPr>
          <p:cNvGrpSpPr/>
          <p:nvPr/>
        </p:nvGrpSpPr>
        <p:grpSpPr>
          <a:xfrm>
            <a:off x="10965628" y="233229"/>
            <a:ext cx="914400" cy="1378967"/>
            <a:chOff x="136194" y="1830016"/>
            <a:chExt cx="914400" cy="1378967"/>
          </a:xfrm>
        </p:grpSpPr>
        <p:pic>
          <p:nvPicPr>
            <p:cNvPr id="3" name="Graphique 2" descr="Ville contour">
              <a:extLst>
                <a:ext uri="{FF2B5EF4-FFF2-40B4-BE49-F238E27FC236}">
                  <a16:creationId xmlns:a16="http://schemas.microsoft.com/office/drawing/2014/main" id="{226C63F9-E57D-851A-F704-B707EE9977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6194" y="2294583"/>
              <a:ext cx="914400" cy="914400"/>
            </a:xfrm>
            <a:prstGeom prst="rect">
              <a:avLst/>
            </a:prstGeom>
          </p:spPr>
        </p:pic>
        <p:sp>
          <p:nvSpPr>
            <p:cNvPr id="4" name="Espace réservé du texte 2">
              <a:extLst>
                <a:ext uri="{FF2B5EF4-FFF2-40B4-BE49-F238E27FC236}">
                  <a16:creationId xmlns:a16="http://schemas.microsoft.com/office/drawing/2014/main" id="{25F78DC2-387C-09CF-D7F8-92362F5120F2}"/>
                </a:ext>
              </a:extLst>
            </p:cNvPr>
            <p:cNvSpPr txBox="1">
              <a:spLocks/>
            </p:cNvSpPr>
            <p:nvPr/>
          </p:nvSpPr>
          <p:spPr>
            <a:xfrm>
              <a:off x="142781" y="1830016"/>
              <a:ext cx="858226" cy="464566"/>
            </a:xfrm>
            <a:prstGeom prst="rect">
              <a:avLst/>
            </a:prstGeom>
            <a:solidFill>
              <a:srgbClr val="5F404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dirty="0">
                  <a:solidFill>
                    <a:schemeClr val="bg1"/>
                  </a:solidFill>
                </a:rPr>
                <a:t>MOA</a:t>
              </a:r>
              <a:endParaRPr lang="fr-FR" sz="1100" i="1" dirty="0">
                <a:solidFill>
                  <a:schemeClr val="bg1"/>
                </a:solidFill>
              </a:endParaRPr>
            </a:p>
          </p:txBody>
        </p:sp>
      </p:grpSp>
    </p:spTree>
    <p:extLst>
      <p:ext uri="{BB962C8B-B14F-4D97-AF65-F5344CB8AC3E}">
        <p14:creationId xmlns:p14="http://schemas.microsoft.com/office/powerpoint/2010/main" val="53795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2" presetClass="entr" presetSubtype="3" fill="hold" grpId="0" nodeType="with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 calcmode="lin" valueType="num">
                                      <p:cBhvr additive="base">
                                        <p:cTn id="13"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0">
                                            <p:txEl>
                                              <p:pRg st="0" end="0"/>
                                            </p:txEl>
                                          </p:spTgt>
                                        </p:tgtEl>
                                        <p:attrNameLst>
                                          <p:attrName>ppt_y</p:attrName>
                                        </p:attrNameLst>
                                      </p:cBhvr>
                                      <p:tavLst>
                                        <p:tav tm="0">
                                          <p:val>
                                            <p:strVal val="0-#ppt_h/2"/>
                                          </p:val>
                                        </p:tav>
                                        <p:tav tm="100000">
                                          <p:val>
                                            <p:strVal val="#ppt_y"/>
                                          </p:val>
                                        </p:tav>
                                      </p:tavLst>
                                    </p:anim>
                                  </p:childTnLst>
                                </p:cTn>
                              </p:par>
                              <p:par>
                                <p:cTn id="15" presetID="2" presetClass="entr" presetSubtype="3" fill="hold" grpId="0" nodeType="with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 calcmode="lin" valueType="num">
                                      <p:cBhvr additive="base">
                                        <p:cTn id="17" dur="500" fill="hold"/>
                                        <p:tgtEl>
                                          <p:spTgt spid="20">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2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2" presetClass="entr" presetSubtype="6" fill="hold" grpId="0" nodeType="withEffect">
                                  <p:stCondLst>
                                    <p:cond delay="0"/>
                                  </p:stCondLst>
                                  <p:childTnLst>
                                    <p:set>
                                      <p:cBhvr>
                                        <p:cTn id="28" dur="1" fill="hold">
                                          <p:stCondLst>
                                            <p:cond delay="0"/>
                                          </p:stCondLst>
                                        </p:cTn>
                                        <p:tgtEl>
                                          <p:spTgt spid="25">
                                            <p:txEl>
                                              <p:pRg st="0" end="0"/>
                                            </p:txEl>
                                          </p:spTgt>
                                        </p:tgtEl>
                                        <p:attrNameLst>
                                          <p:attrName>style.visibility</p:attrName>
                                        </p:attrNameLst>
                                      </p:cBhvr>
                                      <p:to>
                                        <p:strVal val="visible"/>
                                      </p:to>
                                    </p:set>
                                    <p:anim calcmode="lin" valueType="num">
                                      <p:cBhvr additive="base">
                                        <p:cTn id="29"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25">
                                            <p:txEl>
                                              <p:pRg st="1" end="1"/>
                                            </p:txEl>
                                          </p:spTgt>
                                        </p:tgtEl>
                                        <p:attrNameLst>
                                          <p:attrName>style.visibility</p:attrName>
                                        </p:attrNameLst>
                                      </p:cBhvr>
                                      <p:to>
                                        <p:strVal val="visible"/>
                                      </p:to>
                                    </p:set>
                                    <p:anim calcmode="lin" valueType="num">
                                      <p:cBhvr additive="base">
                                        <p:cTn id="35" dur="500" fill="hold"/>
                                        <p:tgtEl>
                                          <p:spTgt spid="25">
                                            <p:txEl>
                                              <p:pRg st="1" end="1"/>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6" fill="hold" grpId="0" nodeType="clickEffect">
                                  <p:stCondLst>
                                    <p:cond delay="0"/>
                                  </p:stCondLst>
                                  <p:childTnLst>
                                    <p:set>
                                      <p:cBhvr>
                                        <p:cTn id="40" dur="1" fill="hold">
                                          <p:stCondLst>
                                            <p:cond delay="0"/>
                                          </p:stCondLst>
                                        </p:cTn>
                                        <p:tgtEl>
                                          <p:spTgt spid="25">
                                            <p:txEl>
                                              <p:pRg st="2" end="2"/>
                                            </p:txEl>
                                          </p:spTgt>
                                        </p:tgtEl>
                                        <p:attrNameLst>
                                          <p:attrName>style.visibility</p:attrName>
                                        </p:attrNameLst>
                                      </p:cBhvr>
                                      <p:to>
                                        <p:strVal val="visible"/>
                                      </p:to>
                                    </p:set>
                                    <p:anim calcmode="lin" valueType="num">
                                      <p:cBhvr additive="base">
                                        <p:cTn id="41" dur="500" fill="hold"/>
                                        <p:tgtEl>
                                          <p:spTgt spid="25">
                                            <p:txEl>
                                              <p:pRg st="2" end="2"/>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6" fill="hold" grpId="0" nodeType="clickEffect">
                                  <p:stCondLst>
                                    <p:cond delay="0"/>
                                  </p:stCondLst>
                                  <p:childTnLst>
                                    <p:set>
                                      <p:cBhvr>
                                        <p:cTn id="46" dur="1" fill="hold">
                                          <p:stCondLst>
                                            <p:cond delay="0"/>
                                          </p:stCondLst>
                                        </p:cTn>
                                        <p:tgtEl>
                                          <p:spTgt spid="25">
                                            <p:txEl>
                                              <p:pRg st="3" end="3"/>
                                            </p:txEl>
                                          </p:spTgt>
                                        </p:tgtEl>
                                        <p:attrNameLst>
                                          <p:attrName>style.visibility</p:attrName>
                                        </p:attrNameLst>
                                      </p:cBhvr>
                                      <p:to>
                                        <p:strVal val="visible"/>
                                      </p:to>
                                    </p:set>
                                    <p:anim calcmode="lin" valueType="num">
                                      <p:cBhvr additive="base">
                                        <p:cTn id="47" dur="500" fill="hold"/>
                                        <p:tgtEl>
                                          <p:spTgt spid="25">
                                            <p:txEl>
                                              <p:pRg st="3" end="3"/>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2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6" fill="hold" grpId="0" nodeType="clickEffect">
                                  <p:stCondLst>
                                    <p:cond delay="0"/>
                                  </p:stCondLst>
                                  <p:childTnLst>
                                    <p:set>
                                      <p:cBhvr>
                                        <p:cTn id="52" dur="1" fill="hold">
                                          <p:stCondLst>
                                            <p:cond delay="0"/>
                                          </p:stCondLst>
                                        </p:cTn>
                                        <p:tgtEl>
                                          <p:spTgt spid="25">
                                            <p:txEl>
                                              <p:pRg st="4" end="4"/>
                                            </p:txEl>
                                          </p:spTgt>
                                        </p:tgtEl>
                                        <p:attrNameLst>
                                          <p:attrName>style.visibility</p:attrName>
                                        </p:attrNameLst>
                                      </p:cBhvr>
                                      <p:to>
                                        <p:strVal val="visible"/>
                                      </p:to>
                                    </p:set>
                                    <p:anim calcmode="lin" valueType="num">
                                      <p:cBhvr additive="base">
                                        <p:cTn id="53" dur="500" fill="hold"/>
                                        <p:tgtEl>
                                          <p:spTgt spid="25">
                                            <p:txEl>
                                              <p:pRg st="4" end="4"/>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2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6" fill="hold" grpId="0" nodeType="clickEffect">
                                  <p:stCondLst>
                                    <p:cond delay="0"/>
                                  </p:stCondLst>
                                  <p:childTnLst>
                                    <p:set>
                                      <p:cBhvr>
                                        <p:cTn id="58" dur="1" fill="hold">
                                          <p:stCondLst>
                                            <p:cond delay="0"/>
                                          </p:stCondLst>
                                        </p:cTn>
                                        <p:tgtEl>
                                          <p:spTgt spid="25">
                                            <p:txEl>
                                              <p:pRg st="5" end="5"/>
                                            </p:txEl>
                                          </p:spTgt>
                                        </p:tgtEl>
                                        <p:attrNameLst>
                                          <p:attrName>style.visibility</p:attrName>
                                        </p:attrNameLst>
                                      </p:cBhvr>
                                      <p:to>
                                        <p:strVal val="visible"/>
                                      </p:to>
                                    </p:set>
                                    <p:anim calcmode="lin" valueType="num">
                                      <p:cBhvr additive="base">
                                        <p:cTn id="59" dur="500" fill="hold"/>
                                        <p:tgtEl>
                                          <p:spTgt spid="25">
                                            <p:txEl>
                                              <p:pRg st="5" end="5"/>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2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1" grpId="0" animBg="1"/>
      <p:bldP spid="22" grpId="0" animBg="1"/>
      <p:bldP spid="23" grpId="0" animBg="1"/>
      <p:bldP spid="24" grpId="0" animBg="1"/>
      <p:bldP spid="2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311972" y="409058"/>
            <a:ext cx="11664438" cy="678635"/>
          </a:xfrm>
        </p:spPr>
        <p:txBody>
          <a:bodyPr/>
          <a:lstStyle/>
          <a:p>
            <a:r>
              <a:rPr lang="fr-FR" sz="4000" dirty="0"/>
              <a:t>Déchets et diagnostic PEMD</a:t>
            </a:r>
          </a:p>
        </p:txBody>
      </p:sp>
      <p:sp>
        <p:nvSpPr>
          <p:cNvPr id="10" name="Marcador de número de diapositiva 5">
            <a:extLst>
              <a:ext uri="{FF2B5EF4-FFF2-40B4-BE49-F238E27FC236}">
                <a16:creationId xmlns:a16="http://schemas.microsoft.com/office/drawing/2014/main" id="{A6DA7110-AB99-D7F2-6D3E-07627ABA2D56}"/>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16</a:t>
            </a:fld>
            <a:endParaRPr lang="es-PE" dirty="0"/>
          </a:p>
        </p:txBody>
      </p:sp>
      <p:pic>
        <p:nvPicPr>
          <p:cNvPr id="2" name="Graphique 1" descr="Ampoule avec un remplissage uni">
            <a:extLst>
              <a:ext uri="{FF2B5EF4-FFF2-40B4-BE49-F238E27FC236}">
                <a16:creationId xmlns:a16="http://schemas.microsoft.com/office/drawing/2014/main" id="{E1EDFB29-2587-2E85-DDE4-E0B36E373B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04749" y="619895"/>
            <a:ext cx="447527" cy="431983"/>
          </a:xfrm>
          <a:prstGeom prst="rect">
            <a:avLst/>
          </a:prstGeom>
        </p:spPr>
      </p:pic>
      <p:sp>
        <p:nvSpPr>
          <p:cNvPr id="4" name="ZoneTexte 3">
            <a:extLst>
              <a:ext uri="{FF2B5EF4-FFF2-40B4-BE49-F238E27FC236}">
                <a16:creationId xmlns:a16="http://schemas.microsoft.com/office/drawing/2014/main" id="{105130DC-A528-9BEB-B756-D16DECE242F3}"/>
              </a:ext>
            </a:extLst>
          </p:cNvPr>
          <p:cNvSpPr txBox="1"/>
          <p:nvPr/>
        </p:nvSpPr>
        <p:spPr>
          <a:xfrm>
            <a:off x="8530967" y="52711"/>
            <a:ext cx="3578793" cy="1077218"/>
          </a:xfrm>
          <a:prstGeom prst="rect">
            <a:avLst/>
          </a:prstGeom>
          <a:noFill/>
          <a:ln w="28575">
            <a:solidFill>
              <a:srgbClr val="FF6A5B"/>
            </a:solidFill>
            <a:prstDash val="dash"/>
          </a:ln>
        </p:spPr>
        <p:txBody>
          <a:bodyPr wrap="square" rtlCol="0">
            <a:spAutoFit/>
          </a:bodyPr>
          <a:lstStyle/>
          <a:p>
            <a:pPr algn="r"/>
            <a:r>
              <a:rPr lang="fr-FR" sz="1600" dirty="0">
                <a:solidFill>
                  <a:srgbClr val="FF6A5B"/>
                </a:solidFill>
                <a:latin typeface="Century Gothic" panose="020B0502020202020204" pitchFamily="34" charset="0"/>
              </a:rPr>
              <a:t>Rappel : </a:t>
            </a:r>
          </a:p>
          <a:p>
            <a:pPr algn="r"/>
            <a:r>
              <a:rPr lang="fr-FR" sz="1600" dirty="0">
                <a:latin typeface="Century Gothic" panose="020B0502020202020204" pitchFamily="34" charset="0"/>
              </a:rPr>
              <a:t>Le MOA est soumis au diagnostic PEMD lorsque la surface est supérieure à 1000 m2</a:t>
            </a:r>
            <a:endParaRPr lang="fr-FR" sz="1000" dirty="0">
              <a:latin typeface="Century Gothic" panose="020B0502020202020204" pitchFamily="34" charset="0"/>
            </a:endParaRPr>
          </a:p>
        </p:txBody>
      </p:sp>
      <p:sp>
        <p:nvSpPr>
          <p:cNvPr id="7" name="Rectangle 6">
            <a:extLst>
              <a:ext uri="{FF2B5EF4-FFF2-40B4-BE49-F238E27FC236}">
                <a16:creationId xmlns:a16="http://schemas.microsoft.com/office/drawing/2014/main" id="{1BD09AA9-41E3-3839-E4F0-9B718049AC47}"/>
              </a:ext>
            </a:extLst>
          </p:cNvPr>
          <p:cNvSpPr/>
          <p:nvPr/>
        </p:nvSpPr>
        <p:spPr>
          <a:xfrm>
            <a:off x="2495550" y="1700741"/>
            <a:ext cx="9480860" cy="1651031"/>
          </a:xfrm>
          <a:prstGeom prst="rect">
            <a:avLst/>
          </a:prstGeom>
          <a:solidFill>
            <a:srgbClr val="B2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600" dirty="0">
                <a:latin typeface="Century Gothic" panose="020B0502020202020204" pitchFamily="34" charset="0"/>
              </a:rPr>
              <a:t>Diagnostic doit être réalisé par un professionnel ayant contracté une assurance professionnelle couvrant ce type d’activité. Il doit être totalement indépendant du MOA et ne pas participer à tout ou une partie des travaux de l’opération de démolition.</a:t>
            </a:r>
          </a:p>
          <a:p>
            <a:endParaRPr lang="fr-FR" sz="1600" dirty="0">
              <a:latin typeface="Century Gothic" panose="020B0502020202020204" pitchFamily="34" charset="0"/>
            </a:endParaRPr>
          </a:p>
          <a:p>
            <a:r>
              <a:rPr lang="fr-FR" sz="1600" b="1" dirty="0">
                <a:latin typeface="Century Gothic" panose="020B0502020202020204" pitchFamily="34" charset="0"/>
              </a:rPr>
              <a:t>Le diagnostic comprend : </a:t>
            </a:r>
            <a:r>
              <a:rPr lang="fr-FR" sz="1600" dirty="0">
                <a:latin typeface="Century Gothic" panose="020B0502020202020204" pitchFamily="34" charset="0"/>
              </a:rPr>
              <a:t>qualification des déchets + quantités + mode de traitement et  taux de valorisation ciblés par filière</a:t>
            </a:r>
          </a:p>
        </p:txBody>
      </p:sp>
      <p:sp>
        <p:nvSpPr>
          <p:cNvPr id="8" name="ZoneTexte 7">
            <a:extLst>
              <a:ext uri="{FF2B5EF4-FFF2-40B4-BE49-F238E27FC236}">
                <a16:creationId xmlns:a16="http://schemas.microsoft.com/office/drawing/2014/main" id="{1D1CBF8A-E5AE-15B4-65BE-E4F03D085D1E}"/>
              </a:ext>
            </a:extLst>
          </p:cNvPr>
          <p:cNvSpPr txBox="1"/>
          <p:nvPr/>
        </p:nvSpPr>
        <p:spPr>
          <a:xfrm>
            <a:off x="2482870" y="3865652"/>
            <a:ext cx="9480860" cy="830997"/>
          </a:xfrm>
          <a:prstGeom prst="rect">
            <a:avLst/>
          </a:prstGeom>
          <a:solidFill>
            <a:srgbClr val="B28C8C"/>
          </a:solidFill>
          <a:ln w="12700">
            <a:noFill/>
          </a:ln>
        </p:spPr>
        <p:txBody>
          <a:bodyPr wrap="square" rtlCol="0">
            <a:spAutoFit/>
          </a:bodyPr>
          <a:lstStyle/>
          <a:p>
            <a:pPr marL="171450" indent="-171450">
              <a:buFont typeface="Arial" panose="020B0604020202020204" pitchFamily="34" charset="0"/>
              <a:buChar char="•"/>
            </a:pPr>
            <a:r>
              <a:rPr lang="fr-FR" sz="1600">
                <a:solidFill>
                  <a:schemeClr val="bg1"/>
                </a:solidFill>
                <a:latin typeface="Century Gothic" panose="020B0502020202020204" pitchFamily="34" charset="0"/>
              </a:rPr>
              <a:t>Obligation de tri</a:t>
            </a:r>
          </a:p>
          <a:p>
            <a:pPr marL="171450" indent="-171450">
              <a:buFont typeface="Arial" panose="020B0604020202020204" pitchFamily="34" charset="0"/>
              <a:buChar char="•"/>
            </a:pPr>
            <a:r>
              <a:rPr lang="fr-FR" sz="1600">
                <a:solidFill>
                  <a:schemeClr val="bg1"/>
                </a:solidFill>
                <a:latin typeface="Century Gothic" panose="020B0502020202020204" pitchFamily="34" charset="0"/>
              </a:rPr>
              <a:t>Respect des modes de traitements</a:t>
            </a:r>
          </a:p>
          <a:p>
            <a:pPr marL="171450" indent="-171450">
              <a:buFont typeface="Arial" panose="020B0604020202020204" pitchFamily="34" charset="0"/>
              <a:buChar char="•"/>
            </a:pPr>
            <a:r>
              <a:rPr lang="fr-FR" sz="1600">
                <a:solidFill>
                  <a:schemeClr val="bg1"/>
                </a:solidFill>
                <a:latin typeface="Century Gothic" panose="020B0502020202020204" pitchFamily="34" charset="0"/>
              </a:rPr>
              <a:t>Traçabilité des déchets</a:t>
            </a:r>
          </a:p>
        </p:txBody>
      </p:sp>
      <p:sp>
        <p:nvSpPr>
          <p:cNvPr id="13" name="ZoneTexte 12">
            <a:extLst>
              <a:ext uri="{FF2B5EF4-FFF2-40B4-BE49-F238E27FC236}">
                <a16:creationId xmlns:a16="http://schemas.microsoft.com/office/drawing/2014/main" id="{1D79B02C-8D94-0584-37E6-42908C6DD2E1}"/>
              </a:ext>
            </a:extLst>
          </p:cNvPr>
          <p:cNvSpPr txBox="1"/>
          <p:nvPr/>
        </p:nvSpPr>
        <p:spPr>
          <a:xfrm>
            <a:off x="2473598" y="5404687"/>
            <a:ext cx="9490132" cy="584775"/>
          </a:xfrm>
          <a:prstGeom prst="rect">
            <a:avLst/>
          </a:prstGeom>
          <a:solidFill>
            <a:srgbClr val="B28C8C"/>
          </a:solidFill>
          <a:ln w="12700">
            <a:noFill/>
          </a:ln>
        </p:spPr>
        <p:txBody>
          <a:bodyPr wrap="square" rtlCol="0">
            <a:spAutoFit/>
          </a:bodyPr>
          <a:lstStyle/>
          <a:p>
            <a:r>
              <a:rPr lang="fr-FR" sz="1600">
                <a:solidFill>
                  <a:schemeClr val="bg1"/>
                </a:solidFill>
                <a:latin typeface="Century Gothic" panose="020B0502020202020204" pitchFamily="34" charset="0"/>
              </a:rPr>
              <a:t>Attestation de tri à la source et valorisation des déchets = </a:t>
            </a:r>
            <a:r>
              <a:rPr lang="fr-FR" sz="1600" b="1">
                <a:solidFill>
                  <a:schemeClr val="bg1"/>
                </a:solidFill>
                <a:latin typeface="Century Gothic" panose="020B0502020202020204" pitchFamily="34" charset="0"/>
              </a:rPr>
              <a:t>recollement des données avec diagnostic initial (ADEME / CSTB)</a:t>
            </a:r>
          </a:p>
        </p:txBody>
      </p:sp>
      <p:pic>
        <p:nvPicPr>
          <p:cNvPr id="17" name="Graphique 16" descr="Plan contour">
            <a:extLst>
              <a:ext uri="{FF2B5EF4-FFF2-40B4-BE49-F238E27FC236}">
                <a16:creationId xmlns:a16="http://schemas.microsoft.com/office/drawing/2014/main" id="{F3BE5FC3-0728-F337-635C-99EE78CE84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6230" y="1662450"/>
            <a:ext cx="914400" cy="914400"/>
          </a:xfrm>
          <a:prstGeom prst="rect">
            <a:avLst/>
          </a:prstGeom>
        </p:spPr>
      </p:pic>
      <p:pic>
        <p:nvPicPr>
          <p:cNvPr id="18" name="Graphique 17" descr="Cigogne contour">
            <a:extLst>
              <a:ext uri="{FF2B5EF4-FFF2-40B4-BE49-F238E27FC236}">
                <a16:creationId xmlns:a16="http://schemas.microsoft.com/office/drawing/2014/main" id="{0A23CA96-24DE-F60A-4D70-B91B1697B6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07495" y="3872025"/>
            <a:ext cx="843135" cy="843135"/>
          </a:xfrm>
          <a:prstGeom prst="rect">
            <a:avLst/>
          </a:prstGeom>
        </p:spPr>
      </p:pic>
      <p:sp>
        <p:nvSpPr>
          <p:cNvPr id="19" name="Flèche droite 7">
            <a:extLst>
              <a:ext uri="{FF2B5EF4-FFF2-40B4-BE49-F238E27FC236}">
                <a16:creationId xmlns:a16="http://schemas.microsoft.com/office/drawing/2014/main" id="{AB04AEB0-BA21-21B7-B4D6-26239E022D57}"/>
              </a:ext>
            </a:extLst>
          </p:cNvPr>
          <p:cNvSpPr/>
          <p:nvPr/>
        </p:nvSpPr>
        <p:spPr>
          <a:xfrm>
            <a:off x="315265" y="1839222"/>
            <a:ext cx="1002179" cy="560855"/>
          </a:xfrm>
          <a:prstGeom prst="rightArrow">
            <a:avLst>
              <a:gd name="adj1" fmla="val 53397"/>
              <a:gd name="adj2" fmla="val 50000"/>
            </a:avLst>
          </a:prstGeom>
          <a:solidFill>
            <a:srgbClr val="5F404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lstStyle/>
          <a:p>
            <a:pPr algn="ctr"/>
            <a:r>
              <a:rPr lang="fr-FR" dirty="0"/>
              <a:t>Avant</a:t>
            </a:r>
          </a:p>
        </p:txBody>
      </p:sp>
      <p:sp>
        <p:nvSpPr>
          <p:cNvPr id="20" name="Flèche droite 7">
            <a:extLst>
              <a:ext uri="{FF2B5EF4-FFF2-40B4-BE49-F238E27FC236}">
                <a16:creationId xmlns:a16="http://schemas.microsoft.com/office/drawing/2014/main" id="{79628629-FE97-978B-5475-8CA65A0384B0}"/>
              </a:ext>
            </a:extLst>
          </p:cNvPr>
          <p:cNvSpPr/>
          <p:nvPr/>
        </p:nvSpPr>
        <p:spPr>
          <a:xfrm>
            <a:off x="315265" y="3880806"/>
            <a:ext cx="1002179" cy="560855"/>
          </a:xfrm>
          <a:prstGeom prst="rightArrow">
            <a:avLst>
              <a:gd name="adj1" fmla="val 53397"/>
              <a:gd name="adj2" fmla="val 50000"/>
            </a:avLst>
          </a:prstGeom>
          <a:solidFill>
            <a:srgbClr val="5F404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lstStyle/>
          <a:p>
            <a:pPr algn="ctr"/>
            <a:r>
              <a:rPr lang="fr-FR" dirty="0"/>
              <a:t>Pendant</a:t>
            </a:r>
          </a:p>
        </p:txBody>
      </p:sp>
      <p:sp>
        <p:nvSpPr>
          <p:cNvPr id="21" name="Flèche droite 7">
            <a:extLst>
              <a:ext uri="{FF2B5EF4-FFF2-40B4-BE49-F238E27FC236}">
                <a16:creationId xmlns:a16="http://schemas.microsoft.com/office/drawing/2014/main" id="{158C749A-1791-1641-5626-787B78FD013B}"/>
              </a:ext>
            </a:extLst>
          </p:cNvPr>
          <p:cNvSpPr/>
          <p:nvPr/>
        </p:nvSpPr>
        <p:spPr>
          <a:xfrm>
            <a:off x="315265" y="5354809"/>
            <a:ext cx="1002179" cy="560855"/>
          </a:xfrm>
          <a:prstGeom prst="rightArrow">
            <a:avLst>
              <a:gd name="adj1" fmla="val 53397"/>
              <a:gd name="adj2" fmla="val 50000"/>
            </a:avLst>
          </a:prstGeom>
          <a:solidFill>
            <a:srgbClr val="5F404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lstStyle/>
          <a:p>
            <a:pPr algn="ctr"/>
            <a:r>
              <a:rPr lang="fr-FR" dirty="0"/>
              <a:t>Après</a:t>
            </a:r>
          </a:p>
        </p:txBody>
      </p:sp>
      <p:pic>
        <p:nvPicPr>
          <p:cNvPr id="23" name="Graphique 22" descr="Diplôme contour">
            <a:extLst>
              <a:ext uri="{FF2B5EF4-FFF2-40B4-BE49-F238E27FC236}">
                <a16:creationId xmlns:a16="http://schemas.microsoft.com/office/drawing/2014/main" id="{C0D5899C-6662-7352-B154-CCB7EB730A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71862" y="5239874"/>
            <a:ext cx="914400" cy="914400"/>
          </a:xfrm>
          <a:prstGeom prst="rect">
            <a:avLst/>
          </a:prstGeom>
        </p:spPr>
      </p:pic>
    </p:spTree>
    <p:extLst>
      <p:ext uri="{BB962C8B-B14F-4D97-AF65-F5344CB8AC3E}">
        <p14:creationId xmlns:p14="http://schemas.microsoft.com/office/powerpoint/2010/main" val="77670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8"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par>
                                <p:cTn id="33" presetID="22" presetClass="entr" presetSubtype="8"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313765" y="1668794"/>
            <a:ext cx="11564470" cy="1760206"/>
          </a:xfrm>
        </p:spPr>
        <p:txBody>
          <a:bodyPr/>
          <a:lstStyle/>
          <a:p>
            <a:pPr algn="ctr"/>
            <a:r>
              <a:rPr lang="fr-FR" sz="5400" dirty="0"/>
              <a:t>Impacts de la REP sur les marchés de travaux : prix produits et prix déchets </a:t>
            </a:r>
          </a:p>
        </p:txBody>
      </p:sp>
      <p:sp>
        <p:nvSpPr>
          <p:cNvPr id="12" name="Marcador de número de diapositiva 5">
            <a:extLst>
              <a:ext uri="{FF2B5EF4-FFF2-40B4-BE49-F238E27FC236}">
                <a16:creationId xmlns:a16="http://schemas.microsoft.com/office/drawing/2014/main" id="{18BAA96D-045F-26B9-15FB-4597E08B60FC}"/>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17</a:t>
            </a:fld>
            <a:endParaRPr lang="es-PE" dirty="0"/>
          </a:p>
        </p:txBody>
      </p:sp>
    </p:spTree>
    <p:extLst>
      <p:ext uri="{BB962C8B-B14F-4D97-AF65-F5344CB8AC3E}">
        <p14:creationId xmlns:p14="http://schemas.microsoft.com/office/powerpoint/2010/main" val="2097319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5">
            <a:extLst>
              <a:ext uri="{FF2B5EF4-FFF2-40B4-BE49-F238E27FC236}">
                <a16:creationId xmlns:a16="http://schemas.microsoft.com/office/drawing/2014/main" id="{A6DA7110-AB99-D7F2-6D3E-07627ABA2D56}"/>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18</a:t>
            </a:fld>
            <a:endParaRPr lang="es-PE" dirty="0"/>
          </a:p>
        </p:txBody>
      </p:sp>
      <p:sp>
        <p:nvSpPr>
          <p:cNvPr id="17" name="Titre 16">
            <a:extLst>
              <a:ext uri="{FF2B5EF4-FFF2-40B4-BE49-F238E27FC236}">
                <a16:creationId xmlns:a16="http://schemas.microsoft.com/office/drawing/2014/main" id="{8CC08138-A79E-D4FD-513A-DE9E7EDAAF74}"/>
              </a:ext>
            </a:extLst>
          </p:cNvPr>
          <p:cNvSpPr>
            <a:spLocks noGrp="1"/>
          </p:cNvSpPr>
          <p:nvPr>
            <p:ph type="title"/>
          </p:nvPr>
        </p:nvSpPr>
        <p:spPr>
          <a:xfrm>
            <a:off x="311972" y="335700"/>
            <a:ext cx="11564470" cy="560855"/>
          </a:xfrm>
        </p:spPr>
        <p:txBody>
          <a:bodyPr/>
          <a:lstStyle/>
          <a:p>
            <a:r>
              <a:rPr lang="fr-FR" sz="3600" dirty="0"/>
              <a:t>Marchés de travaux : impacts financiers de la REP</a:t>
            </a:r>
          </a:p>
        </p:txBody>
      </p:sp>
      <p:cxnSp>
        <p:nvCxnSpPr>
          <p:cNvPr id="58" name="Connecteur droit 57">
            <a:extLst>
              <a:ext uri="{FF2B5EF4-FFF2-40B4-BE49-F238E27FC236}">
                <a16:creationId xmlns:a16="http://schemas.microsoft.com/office/drawing/2014/main" id="{CDBE4696-FEDE-75D5-9508-CE99618F23B0}"/>
              </a:ext>
            </a:extLst>
          </p:cNvPr>
          <p:cNvCxnSpPr/>
          <p:nvPr/>
        </p:nvCxnSpPr>
        <p:spPr>
          <a:xfrm>
            <a:off x="6094207" y="1241602"/>
            <a:ext cx="0" cy="4881180"/>
          </a:xfrm>
          <a:prstGeom prst="line">
            <a:avLst/>
          </a:prstGeom>
          <a:ln>
            <a:solidFill>
              <a:srgbClr val="4F4F4F"/>
            </a:solidFill>
          </a:ln>
        </p:spPr>
        <p:style>
          <a:lnRef idx="1">
            <a:schemeClr val="accent1"/>
          </a:lnRef>
          <a:fillRef idx="0">
            <a:schemeClr val="accent1"/>
          </a:fillRef>
          <a:effectRef idx="0">
            <a:schemeClr val="accent1"/>
          </a:effectRef>
          <a:fontRef idx="minor">
            <a:schemeClr val="tx1"/>
          </a:fontRef>
        </p:style>
      </p:cxnSp>
      <p:grpSp>
        <p:nvGrpSpPr>
          <p:cNvPr id="22" name="Groupe 21">
            <a:extLst>
              <a:ext uri="{FF2B5EF4-FFF2-40B4-BE49-F238E27FC236}">
                <a16:creationId xmlns:a16="http://schemas.microsoft.com/office/drawing/2014/main" id="{4BF40AF5-84AA-0119-D21B-D2FAD9CAA6C7}"/>
              </a:ext>
            </a:extLst>
          </p:cNvPr>
          <p:cNvGrpSpPr/>
          <p:nvPr/>
        </p:nvGrpSpPr>
        <p:grpSpPr>
          <a:xfrm>
            <a:off x="0" y="1171510"/>
            <a:ext cx="6094206" cy="5487749"/>
            <a:chOff x="0" y="1171510"/>
            <a:chExt cx="6094206" cy="5487749"/>
          </a:xfrm>
        </p:grpSpPr>
        <p:pic>
          <p:nvPicPr>
            <p:cNvPr id="3" name="Graphique 2" descr="Usine contour">
              <a:extLst>
                <a:ext uri="{FF2B5EF4-FFF2-40B4-BE49-F238E27FC236}">
                  <a16:creationId xmlns:a16="http://schemas.microsoft.com/office/drawing/2014/main" id="{65BB354F-89D8-4567-91A9-2EA96EA51D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935719" y="4730654"/>
              <a:ext cx="1514961" cy="1338773"/>
            </a:xfrm>
            <a:prstGeom prst="rect">
              <a:avLst/>
            </a:prstGeom>
          </p:spPr>
        </p:pic>
        <p:grpSp>
          <p:nvGrpSpPr>
            <p:cNvPr id="4" name="Groupe 3">
              <a:extLst>
                <a:ext uri="{FF2B5EF4-FFF2-40B4-BE49-F238E27FC236}">
                  <a16:creationId xmlns:a16="http://schemas.microsoft.com/office/drawing/2014/main" id="{F8F8DFE8-DD40-1D83-8365-7D48864F14FA}"/>
                </a:ext>
              </a:extLst>
            </p:cNvPr>
            <p:cNvGrpSpPr/>
            <p:nvPr/>
          </p:nvGrpSpPr>
          <p:grpSpPr>
            <a:xfrm rot="635421">
              <a:off x="1253325" y="3926712"/>
              <a:ext cx="1283784" cy="1283784"/>
              <a:chOff x="8987384" y="4416596"/>
              <a:chExt cx="1283784" cy="1283784"/>
            </a:xfrm>
          </p:grpSpPr>
          <p:pic>
            <p:nvPicPr>
              <p:cNvPr id="14" name="Graphique 13" descr="Marquage contour">
                <a:extLst>
                  <a:ext uri="{FF2B5EF4-FFF2-40B4-BE49-F238E27FC236}">
                    <a16:creationId xmlns:a16="http://schemas.microsoft.com/office/drawing/2014/main" id="{5B10081F-BAD9-AD35-037A-48DDFCF9AB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978195">
                <a:off x="8987384" y="4416596"/>
                <a:ext cx="1283784" cy="1283784"/>
              </a:xfrm>
              <a:prstGeom prst="rect">
                <a:avLst/>
              </a:prstGeom>
            </p:spPr>
          </p:pic>
          <p:sp>
            <p:nvSpPr>
              <p:cNvPr id="15" name="ZoneTexte 14">
                <a:extLst>
                  <a:ext uri="{FF2B5EF4-FFF2-40B4-BE49-F238E27FC236}">
                    <a16:creationId xmlns:a16="http://schemas.microsoft.com/office/drawing/2014/main" id="{7ECFE5FF-7B5C-026D-4B0C-73AE88694624}"/>
                  </a:ext>
                </a:extLst>
              </p:cNvPr>
              <p:cNvSpPr txBox="1"/>
              <p:nvPr/>
            </p:nvSpPr>
            <p:spPr>
              <a:xfrm rot="1046626">
                <a:off x="9330347" y="4830632"/>
                <a:ext cx="857841" cy="523220"/>
              </a:xfrm>
              <a:prstGeom prst="rect">
                <a:avLst/>
              </a:prstGeom>
              <a:noFill/>
            </p:spPr>
            <p:txBody>
              <a:bodyPr wrap="square" rtlCol="0">
                <a:spAutoFit/>
              </a:bodyPr>
              <a:lstStyle/>
              <a:p>
                <a:pPr algn="ctr"/>
                <a:r>
                  <a:rPr lang="fr-FR" sz="1400" b="1" dirty="0">
                    <a:solidFill>
                      <a:srgbClr val="4F4F4F"/>
                    </a:solidFill>
                  </a:rPr>
                  <a:t>45 €</a:t>
                </a:r>
              </a:p>
              <a:p>
                <a:pPr algn="ctr"/>
                <a:r>
                  <a:rPr lang="fr-FR" sz="1400" dirty="0">
                    <a:solidFill>
                      <a:srgbClr val="4F4F4F"/>
                    </a:solidFill>
                    <a:highlight>
                      <a:srgbClr val="FF6A5B"/>
                    </a:highlight>
                  </a:rPr>
                  <a:t>+0,5€</a:t>
                </a:r>
              </a:p>
            </p:txBody>
          </p:sp>
        </p:grpSp>
        <p:cxnSp>
          <p:nvCxnSpPr>
            <p:cNvPr id="5" name="Connecteur droit avec flèche 4">
              <a:extLst>
                <a:ext uri="{FF2B5EF4-FFF2-40B4-BE49-F238E27FC236}">
                  <a16:creationId xmlns:a16="http://schemas.microsoft.com/office/drawing/2014/main" id="{EA532B3B-B0AC-3359-77CD-1FD7DB41D800}"/>
                </a:ext>
              </a:extLst>
            </p:cNvPr>
            <p:cNvCxnSpPr>
              <a:cxnSpLocks/>
            </p:cNvCxnSpPr>
            <p:nvPr/>
          </p:nvCxnSpPr>
          <p:spPr>
            <a:xfrm flipH="1">
              <a:off x="2586226" y="3390932"/>
              <a:ext cx="18698" cy="1651107"/>
            </a:xfrm>
            <a:prstGeom prst="straightConnector1">
              <a:avLst/>
            </a:prstGeom>
            <a:ln w="57150">
              <a:solidFill>
                <a:srgbClr val="9FB89E"/>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74752892-201A-84EE-0A5C-B58AF7152629}"/>
                </a:ext>
              </a:extLst>
            </p:cNvPr>
            <p:cNvGrpSpPr/>
            <p:nvPr/>
          </p:nvGrpSpPr>
          <p:grpSpPr>
            <a:xfrm>
              <a:off x="736740" y="3935887"/>
              <a:ext cx="511386" cy="795426"/>
              <a:chOff x="8141032" y="4616925"/>
              <a:chExt cx="964345" cy="1338701"/>
            </a:xfrm>
          </p:grpSpPr>
          <p:sp>
            <p:nvSpPr>
              <p:cNvPr id="9" name="Parallélogramme 8">
                <a:extLst>
                  <a:ext uri="{FF2B5EF4-FFF2-40B4-BE49-F238E27FC236}">
                    <a16:creationId xmlns:a16="http://schemas.microsoft.com/office/drawing/2014/main" id="{92272875-6611-C245-DA7B-875120248498}"/>
                  </a:ext>
                </a:extLst>
              </p:cNvPr>
              <p:cNvSpPr/>
              <p:nvPr/>
            </p:nvSpPr>
            <p:spPr>
              <a:xfrm rot="21414529" flipH="1">
                <a:off x="8475888" y="4616925"/>
                <a:ext cx="629489" cy="1189367"/>
              </a:xfrm>
              <a:prstGeom prst="parallelogram">
                <a:avLst>
                  <a:gd name="adj" fmla="val 10018"/>
                </a:avLst>
              </a:prstGeom>
              <a:solidFill>
                <a:schemeClr val="bg1"/>
              </a:solidFill>
              <a:ln w="28575">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Organigramme : Disque magnétique 10">
                <a:extLst>
                  <a:ext uri="{FF2B5EF4-FFF2-40B4-BE49-F238E27FC236}">
                    <a16:creationId xmlns:a16="http://schemas.microsoft.com/office/drawing/2014/main" id="{1872D1F0-2B3C-D84F-6C8D-7406BF345824}"/>
                  </a:ext>
                </a:extLst>
              </p:cNvPr>
              <p:cNvSpPr/>
              <p:nvPr/>
            </p:nvSpPr>
            <p:spPr>
              <a:xfrm>
                <a:off x="8141032" y="4634814"/>
                <a:ext cx="667743" cy="1320812"/>
              </a:xfrm>
              <a:prstGeom prst="flowChartMagneticDisk">
                <a:avLst/>
              </a:prstGeom>
              <a:solidFill>
                <a:schemeClr val="bg1"/>
              </a:solidFill>
              <a:ln w="28575">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0A2CF84F-9B8B-7D2E-7CE5-82CC9D844AAD}"/>
                  </a:ext>
                </a:extLst>
              </p:cNvPr>
              <p:cNvSpPr/>
              <p:nvPr/>
            </p:nvSpPr>
            <p:spPr>
              <a:xfrm>
                <a:off x="8232828" y="4710577"/>
                <a:ext cx="486710" cy="228014"/>
              </a:xfrm>
              <a:prstGeom prst="ellipse">
                <a:avLst/>
              </a:prstGeom>
              <a:solidFill>
                <a:schemeClr val="bg1"/>
              </a:solidFill>
              <a:ln w="28575">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390102C2-409C-3CBA-E72C-74E7B2D27A55}"/>
                  </a:ext>
                </a:extLst>
              </p:cNvPr>
              <p:cNvSpPr/>
              <p:nvPr/>
            </p:nvSpPr>
            <p:spPr>
              <a:xfrm>
                <a:off x="8378868" y="4778766"/>
                <a:ext cx="206414" cy="87910"/>
              </a:xfrm>
              <a:prstGeom prst="ellipse">
                <a:avLst/>
              </a:prstGeom>
              <a:solidFill>
                <a:schemeClr val="bg1"/>
              </a:solidFill>
              <a:ln w="28575">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 name="Espace réservé du texte 2">
              <a:extLst>
                <a:ext uri="{FF2B5EF4-FFF2-40B4-BE49-F238E27FC236}">
                  <a16:creationId xmlns:a16="http://schemas.microsoft.com/office/drawing/2014/main" id="{93FFC67B-048E-761B-44DC-9062372FFD49}"/>
                </a:ext>
              </a:extLst>
            </p:cNvPr>
            <p:cNvSpPr txBox="1">
              <a:spLocks/>
            </p:cNvSpPr>
            <p:nvPr/>
          </p:nvSpPr>
          <p:spPr>
            <a:xfrm>
              <a:off x="1383525" y="3649506"/>
              <a:ext cx="2442798" cy="28845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i="1" dirty="0"/>
                <a:t>Achètent le produit neuf</a:t>
              </a:r>
            </a:p>
          </p:txBody>
        </p:sp>
        <p:sp>
          <p:nvSpPr>
            <p:cNvPr id="8" name="Espace réservé du texte 2">
              <a:extLst>
                <a:ext uri="{FF2B5EF4-FFF2-40B4-BE49-F238E27FC236}">
                  <a16:creationId xmlns:a16="http://schemas.microsoft.com/office/drawing/2014/main" id="{0B21AA25-225F-CB06-1384-DE3BDC886B24}"/>
                </a:ext>
              </a:extLst>
            </p:cNvPr>
            <p:cNvSpPr txBox="1">
              <a:spLocks/>
            </p:cNvSpPr>
            <p:nvPr/>
          </p:nvSpPr>
          <p:spPr>
            <a:xfrm>
              <a:off x="1604763" y="5961685"/>
              <a:ext cx="2131237" cy="697574"/>
            </a:xfrm>
            <a:prstGeom prst="rect">
              <a:avLst/>
            </a:prstGeom>
            <a:solidFill>
              <a:srgbClr val="5F404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dirty="0">
                  <a:solidFill>
                    <a:schemeClr val="bg1"/>
                  </a:solidFill>
                </a:rPr>
                <a:t>Fabricant / distributeur du produit</a:t>
              </a:r>
            </a:p>
          </p:txBody>
        </p:sp>
        <p:grpSp>
          <p:nvGrpSpPr>
            <p:cNvPr id="30" name="Groupe 29">
              <a:extLst>
                <a:ext uri="{FF2B5EF4-FFF2-40B4-BE49-F238E27FC236}">
                  <a16:creationId xmlns:a16="http://schemas.microsoft.com/office/drawing/2014/main" id="{31C64BD2-120D-DD8E-D8FF-4EA1DE1AE92F}"/>
                </a:ext>
              </a:extLst>
            </p:cNvPr>
            <p:cNvGrpSpPr/>
            <p:nvPr/>
          </p:nvGrpSpPr>
          <p:grpSpPr>
            <a:xfrm>
              <a:off x="1728015" y="1977949"/>
              <a:ext cx="1687370" cy="1416333"/>
              <a:chOff x="758814" y="239007"/>
              <a:chExt cx="1687370" cy="1416333"/>
            </a:xfrm>
          </p:grpSpPr>
          <p:grpSp>
            <p:nvGrpSpPr>
              <p:cNvPr id="33" name="Groupe 32">
                <a:extLst>
                  <a:ext uri="{FF2B5EF4-FFF2-40B4-BE49-F238E27FC236}">
                    <a16:creationId xmlns:a16="http://schemas.microsoft.com/office/drawing/2014/main" id="{C11A0E0F-8DA7-D66C-3742-AE922E426D95}"/>
                  </a:ext>
                </a:extLst>
              </p:cNvPr>
              <p:cNvGrpSpPr/>
              <p:nvPr/>
            </p:nvGrpSpPr>
            <p:grpSpPr>
              <a:xfrm>
                <a:off x="909440" y="720168"/>
                <a:ext cx="1436773" cy="935172"/>
                <a:chOff x="1287684" y="301811"/>
                <a:chExt cx="1436773" cy="935172"/>
              </a:xfrm>
            </p:grpSpPr>
            <p:pic>
              <p:nvPicPr>
                <p:cNvPr id="35" name="Graphique 34" descr="Homme ouvrier du bâtiment contour">
                  <a:extLst>
                    <a:ext uri="{FF2B5EF4-FFF2-40B4-BE49-F238E27FC236}">
                      <a16:creationId xmlns:a16="http://schemas.microsoft.com/office/drawing/2014/main" id="{44AC15FC-8214-3695-A388-D7B52D7E17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37422" y="449948"/>
                  <a:ext cx="787035" cy="787035"/>
                </a:xfrm>
                <a:prstGeom prst="rect">
                  <a:avLst/>
                </a:prstGeom>
              </p:spPr>
            </p:pic>
            <p:pic>
              <p:nvPicPr>
                <p:cNvPr id="36" name="Graphique 35" descr="Femme ouvrière du bâtiment contour">
                  <a:extLst>
                    <a:ext uri="{FF2B5EF4-FFF2-40B4-BE49-F238E27FC236}">
                      <a16:creationId xmlns:a16="http://schemas.microsoft.com/office/drawing/2014/main" id="{09327C2D-96F4-51E3-D118-D96FFAF8ACB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87684" y="301811"/>
                  <a:ext cx="744999" cy="744999"/>
                </a:xfrm>
                <a:prstGeom prst="rect">
                  <a:avLst/>
                </a:prstGeom>
              </p:spPr>
            </p:pic>
          </p:grpSp>
          <p:sp>
            <p:nvSpPr>
              <p:cNvPr id="34" name="Espace réservé du texte 2">
                <a:extLst>
                  <a:ext uri="{FF2B5EF4-FFF2-40B4-BE49-F238E27FC236}">
                    <a16:creationId xmlns:a16="http://schemas.microsoft.com/office/drawing/2014/main" id="{6C4E4197-EECD-43D0-E361-F51126E04106}"/>
                  </a:ext>
                </a:extLst>
              </p:cNvPr>
              <p:cNvSpPr txBox="1">
                <a:spLocks/>
              </p:cNvSpPr>
              <p:nvPr/>
            </p:nvSpPr>
            <p:spPr>
              <a:xfrm>
                <a:off x="758814" y="239007"/>
                <a:ext cx="1687370" cy="464567"/>
              </a:xfrm>
              <a:prstGeom prst="rect">
                <a:avLst/>
              </a:prstGeom>
              <a:solidFill>
                <a:srgbClr val="5F404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dirty="0">
                    <a:solidFill>
                      <a:schemeClr val="bg1"/>
                    </a:solidFill>
                  </a:rPr>
                  <a:t>Entreprises de travaux</a:t>
                </a:r>
                <a:endParaRPr lang="fr-FR" sz="1100" i="1" dirty="0">
                  <a:solidFill>
                    <a:schemeClr val="bg1"/>
                  </a:solidFill>
                </a:endParaRPr>
              </a:p>
            </p:txBody>
          </p:sp>
        </p:grpSp>
        <p:sp>
          <p:nvSpPr>
            <p:cNvPr id="59" name="Espace réservé du texte 2">
              <a:extLst>
                <a:ext uri="{FF2B5EF4-FFF2-40B4-BE49-F238E27FC236}">
                  <a16:creationId xmlns:a16="http://schemas.microsoft.com/office/drawing/2014/main" id="{75830534-5FA1-2035-D97A-2C5D0AF203A5}"/>
                </a:ext>
              </a:extLst>
            </p:cNvPr>
            <p:cNvSpPr txBox="1">
              <a:spLocks/>
            </p:cNvSpPr>
            <p:nvPr/>
          </p:nvSpPr>
          <p:spPr>
            <a:xfrm>
              <a:off x="0" y="1171510"/>
              <a:ext cx="6094206" cy="9560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fr-FR" sz="1600" b="1" dirty="0"/>
                <a:t>Les prix des produits sont majorés par les </a:t>
              </a:r>
              <a:r>
                <a:rPr lang="fr-FR" sz="1600" b="1" dirty="0" err="1"/>
                <a:t>éco-contributions</a:t>
              </a:r>
              <a:endParaRPr lang="fr-FR" sz="1600" b="1" dirty="0"/>
            </a:p>
            <a:p>
              <a:pPr marL="0" indent="0">
                <a:buFont typeface="Wingdings" panose="05000000000000000000" pitchFamily="2" charset="2"/>
                <a:buNone/>
              </a:pPr>
              <a:r>
                <a:rPr lang="fr-FR" sz="1200" i="1" dirty="0"/>
                <a:t>(sommes « sanctuarisées pour assurer les missions confiées par l’Etat à </a:t>
              </a:r>
              <a:r>
                <a:rPr lang="fr-FR" sz="1200" i="1" dirty="0" err="1"/>
                <a:t>Vabat</a:t>
              </a:r>
              <a:r>
                <a:rPr lang="fr-FR" sz="1200" i="1" dirty="0"/>
                <a:t>)</a:t>
              </a:r>
            </a:p>
          </p:txBody>
        </p:sp>
      </p:grpSp>
      <p:grpSp>
        <p:nvGrpSpPr>
          <p:cNvPr id="26" name="Groupe 25">
            <a:extLst>
              <a:ext uri="{FF2B5EF4-FFF2-40B4-BE49-F238E27FC236}">
                <a16:creationId xmlns:a16="http://schemas.microsoft.com/office/drawing/2014/main" id="{A974FA6C-06B5-1042-2C7C-04427457ED61}"/>
              </a:ext>
            </a:extLst>
          </p:cNvPr>
          <p:cNvGrpSpPr/>
          <p:nvPr/>
        </p:nvGrpSpPr>
        <p:grpSpPr>
          <a:xfrm>
            <a:off x="6105306" y="1181134"/>
            <a:ext cx="6094207" cy="5282983"/>
            <a:chOff x="6105306" y="1181134"/>
            <a:chExt cx="6094207" cy="5282983"/>
          </a:xfrm>
        </p:grpSpPr>
        <p:grpSp>
          <p:nvGrpSpPr>
            <p:cNvPr id="25" name="Groupe 24">
              <a:extLst>
                <a:ext uri="{FF2B5EF4-FFF2-40B4-BE49-F238E27FC236}">
                  <a16:creationId xmlns:a16="http://schemas.microsoft.com/office/drawing/2014/main" id="{88970770-00D7-5112-BC55-AFE0723E9620}"/>
                </a:ext>
              </a:extLst>
            </p:cNvPr>
            <p:cNvGrpSpPr/>
            <p:nvPr/>
          </p:nvGrpSpPr>
          <p:grpSpPr>
            <a:xfrm>
              <a:off x="7520174" y="2300742"/>
              <a:ext cx="4094130" cy="4163375"/>
              <a:chOff x="7520174" y="2300742"/>
              <a:chExt cx="4094130" cy="4163375"/>
            </a:xfrm>
          </p:grpSpPr>
          <p:grpSp>
            <p:nvGrpSpPr>
              <p:cNvPr id="37" name="Groupe 36">
                <a:extLst>
                  <a:ext uri="{FF2B5EF4-FFF2-40B4-BE49-F238E27FC236}">
                    <a16:creationId xmlns:a16="http://schemas.microsoft.com/office/drawing/2014/main" id="{0DCBCE1B-EB52-DD8C-97E1-F85ECBEC6D81}"/>
                  </a:ext>
                </a:extLst>
              </p:cNvPr>
              <p:cNvGrpSpPr/>
              <p:nvPr/>
            </p:nvGrpSpPr>
            <p:grpSpPr>
              <a:xfrm>
                <a:off x="8317788" y="5027389"/>
                <a:ext cx="2395222" cy="1436728"/>
                <a:chOff x="4729886" y="5181185"/>
                <a:chExt cx="2395222" cy="1436728"/>
              </a:xfrm>
            </p:grpSpPr>
            <p:sp>
              <p:nvSpPr>
                <p:cNvPr id="38" name="Espace réservé du texte 2">
                  <a:extLst>
                    <a:ext uri="{FF2B5EF4-FFF2-40B4-BE49-F238E27FC236}">
                      <a16:creationId xmlns:a16="http://schemas.microsoft.com/office/drawing/2014/main" id="{F55E0881-75B7-05A4-0922-E58A9BF11E14}"/>
                    </a:ext>
                  </a:extLst>
                </p:cNvPr>
                <p:cNvSpPr txBox="1">
                  <a:spLocks/>
                </p:cNvSpPr>
                <p:nvPr/>
              </p:nvSpPr>
              <p:spPr>
                <a:xfrm>
                  <a:off x="4729886" y="6014244"/>
                  <a:ext cx="2350275" cy="5246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i="1" dirty="0"/>
                    <a:t>Massification / tri</a:t>
                  </a:r>
                </a:p>
              </p:txBody>
            </p:sp>
            <p:grpSp>
              <p:nvGrpSpPr>
                <p:cNvPr id="39" name="Groupe 38">
                  <a:extLst>
                    <a:ext uri="{FF2B5EF4-FFF2-40B4-BE49-F238E27FC236}">
                      <a16:creationId xmlns:a16="http://schemas.microsoft.com/office/drawing/2014/main" id="{7CD498BF-8ECB-1CBC-F571-414E6B1B8B7A}"/>
                    </a:ext>
                  </a:extLst>
                </p:cNvPr>
                <p:cNvGrpSpPr/>
                <p:nvPr/>
              </p:nvGrpSpPr>
              <p:grpSpPr>
                <a:xfrm>
                  <a:off x="4819865" y="5181185"/>
                  <a:ext cx="2305243" cy="1436728"/>
                  <a:chOff x="4775520" y="5178983"/>
                  <a:chExt cx="2305243" cy="1436728"/>
                </a:xfrm>
              </p:grpSpPr>
              <p:pic>
                <p:nvPicPr>
                  <p:cNvPr id="41" name="Graphique 40" descr="Camion-benne contour">
                    <a:extLst>
                      <a:ext uri="{FF2B5EF4-FFF2-40B4-BE49-F238E27FC236}">
                        <a16:creationId xmlns:a16="http://schemas.microsoft.com/office/drawing/2014/main" id="{B7ABF481-8BA6-4991-9644-DD32E36A031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64431" y="5178983"/>
                    <a:ext cx="1114245" cy="1114245"/>
                  </a:xfrm>
                  <a:prstGeom prst="rect">
                    <a:avLst/>
                  </a:prstGeom>
                </p:spPr>
              </p:pic>
              <p:sp>
                <p:nvSpPr>
                  <p:cNvPr id="45" name="Espace réservé du texte 2">
                    <a:extLst>
                      <a:ext uri="{FF2B5EF4-FFF2-40B4-BE49-F238E27FC236}">
                        <a16:creationId xmlns:a16="http://schemas.microsoft.com/office/drawing/2014/main" id="{3D66A4C2-4632-F501-BAE5-DD30BF1EFAB9}"/>
                      </a:ext>
                    </a:extLst>
                  </p:cNvPr>
                  <p:cNvSpPr txBox="1">
                    <a:spLocks/>
                  </p:cNvSpPr>
                  <p:nvPr/>
                </p:nvSpPr>
                <p:spPr>
                  <a:xfrm>
                    <a:off x="4775520" y="6298406"/>
                    <a:ext cx="2305243" cy="317305"/>
                  </a:xfrm>
                  <a:prstGeom prst="rect">
                    <a:avLst/>
                  </a:prstGeom>
                  <a:solidFill>
                    <a:srgbClr val="5F404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600" dirty="0">
                        <a:solidFill>
                          <a:schemeClr val="bg1"/>
                        </a:solidFill>
                      </a:rPr>
                      <a:t>GDD</a:t>
                    </a:r>
                  </a:p>
                </p:txBody>
              </p:sp>
            </p:grpSp>
            <p:pic>
              <p:nvPicPr>
                <p:cNvPr id="40" name="Graphique 39" descr="Architecture moderne contour">
                  <a:extLst>
                    <a:ext uri="{FF2B5EF4-FFF2-40B4-BE49-F238E27FC236}">
                      <a16:creationId xmlns:a16="http://schemas.microsoft.com/office/drawing/2014/main" id="{5E7C7221-D198-DF49-6E72-EC7F53C84ED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24575" y="5191125"/>
                  <a:ext cx="914400" cy="914400"/>
                </a:xfrm>
                <a:prstGeom prst="rect">
                  <a:avLst/>
                </a:prstGeom>
              </p:spPr>
            </p:pic>
          </p:grpSp>
          <p:grpSp>
            <p:nvGrpSpPr>
              <p:cNvPr id="47" name="Groupe 46">
                <a:extLst>
                  <a:ext uri="{FF2B5EF4-FFF2-40B4-BE49-F238E27FC236}">
                    <a16:creationId xmlns:a16="http://schemas.microsoft.com/office/drawing/2014/main" id="{D8F31FC8-26CA-32DC-A6A9-F9BA9B7EDEE5}"/>
                  </a:ext>
                </a:extLst>
              </p:cNvPr>
              <p:cNvGrpSpPr/>
              <p:nvPr/>
            </p:nvGrpSpPr>
            <p:grpSpPr>
              <a:xfrm>
                <a:off x="8568911" y="2300742"/>
                <a:ext cx="1687370" cy="1416333"/>
                <a:chOff x="758814" y="239007"/>
                <a:chExt cx="1687370" cy="1416333"/>
              </a:xfrm>
            </p:grpSpPr>
            <p:grpSp>
              <p:nvGrpSpPr>
                <p:cNvPr id="50" name="Groupe 49">
                  <a:extLst>
                    <a:ext uri="{FF2B5EF4-FFF2-40B4-BE49-F238E27FC236}">
                      <a16:creationId xmlns:a16="http://schemas.microsoft.com/office/drawing/2014/main" id="{973586EA-1B87-3C07-3DB1-3BB4C1D86253}"/>
                    </a:ext>
                  </a:extLst>
                </p:cNvPr>
                <p:cNvGrpSpPr/>
                <p:nvPr/>
              </p:nvGrpSpPr>
              <p:grpSpPr>
                <a:xfrm>
                  <a:off x="909440" y="720168"/>
                  <a:ext cx="1436773" cy="935172"/>
                  <a:chOff x="1287684" y="301811"/>
                  <a:chExt cx="1436773" cy="935172"/>
                </a:xfrm>
              </p:grpSpPr>
              <p:pic>
                <p:nvPicPr>
                  <p:cNvPr id="52" name="Graphique 51" descr="Homme ouvrier du bâtiment contour">
                    <a:extLst>
                      <a:ext uri="{FF2B5EF4-FFF2-40B4-BE49-F238E27FC236}">
                        <a16:creationId xmlns:a16="http://schemas.microsoft.com/office/drawing/2014/main" id="{D260EF33-3BEC-F28B-5E4B-148FA288940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37422" y="449948"/>
                    <a:ext cx="787035" cy="787035"/>
                  </a:xfrm>
                  <a:prstGeom prst="rect">
                    <a:avLst/>
                  </a:prstGeom>
                </p:spPr>
              </p:pic>
              <p:pic>
                <p:nvPicPr>
                  <p:cNvPr id="53" name="Graphique 52" descr="Femme ouvrière du bâtiment contour">
                    <a:extLst>
                      <a:ext uri="{FF2B5EF4-FFF2-40B4-BE49-F238E27FC236}">
                        <a16:creationId xmlns:a16="http://schemas.microsoft.com/office/drawing/2014/main" id="{7BE2F92F-ED15-6319-544B-9CE5455A3AA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87684" y="301811"/>
                    <a:ext cx="744999" cy="744999"/>
                  </a:xfrm>
                  <a:prstGeom prst="rect">
                    <a:avLst/>
                  </a:prstGeom>
                </p:spPr>
              </p:pic>
            </p:grpSp>
            <p:sp>
              <p:nvSpPr>
                <p:cNvPr id="51" name="Espace réservé du texte 2">
                  <a:extLst>
                    <a:ext uri="{FF2B5EF4-FFF2-40B4-BE49-F238E27FC236}">
                      <a16:creationId xmlns:a16="http://schemas.microsoft.com/office/drawing/2014/main" id="{ECCFE6EF-D91B-87B0-BCF6-9686A3778BF2}"/>
                    </a:ext>
                  </a:extLst>
                </p:cNvPr>
                <p:cNvSpPr txBox="1">
                  <a:spLocks/>
                </p:cNvSpPr>
                <p:nvPr/>
              </p:nvSpPr>
              <p:spPr>
                <a:xfrm>
                  <a:off x="758814" y="239007"/>
                  <a:ext cx="1687370" cy="464567"/>
                </a:xfrm>
                <a:prstGeom prst="rect">
                  <a:avLst/>
                </a:prstGeom>
                <a:solidFill>
                  <a:srgbClr val="5F404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dirty="0">
                      <a:solidFill>
                        <a:schemeClr val="bg1"/>
                      </a:solidFill>
                    </a:rPr>
                    <a:t>Entreprises de travaux</a:t>
                  </a:r>
                  <a:endParaRPr lang="fr-FR" sz="1100" i="1" dirty="0">
                    <a:solidFill>
                      <a:schemeClr val="bg1"/>
                    </a:solidFill>
                  </a:endParaRPr>
                </a:p>
              </p:txBody>
            </p:sp>
          </p:grpSp>
          <p:sp>
            <p:nvSpPr>
              <p:cNvPr id="55" name="Forme libre : forme 54">
                <a:extLst>
                  <a:ext uri="{FF2B5EF4-FFF2-40B4-BE49-F238E27FC236}">
                    <a16:creationId xmlns:a16="http://schemas.microsoft.com/office/drawing/2014/main" id="{8A9C68F7-7E51-4ECC-C52F-87115C53928D}"/>
                  </a:ext>
                </a:extLst>
              </p:cNvPr>
              <p:cNvSpPr/>
              <p:nvPr/>
            </p:nvSpPr>
            <p:spPr>
              <a:xfrm rot="986301">
                <a:off x="9217455" y="3673531"/>
                <a:ext cx="498355" cy="1539887"/>
              </a:xfrm>
              <a:custGeom>
                <a:avLst/>
                <a:gdLst>
                  <a:gd name="connsiteX0" fmla="*/ 1076325 w 1248096"/>
                  <a:gd name="connsiteY0" fmla="*/ 3343275 h 3343275"/>
                  <a:gd name="connsiteX1" fmla="*/ 1247775 w 1248096"/>
                  <a:gd name="connsiteY1" fmla="*/ 2752725 h 3343275"/>
                  <a:gd name="connsiteX2" fmla="*/ 1038225 w 1248096"/>
                  <a:gd name="connsiteY2" fmla="*/ 2019300 h 3343275"/>
                  <a:gd name="connsiteX3" fmla="*/ 581025 w 1248096"/>
                  <a:gd name="connsiteY3" fmla="*/ 1390650 h 3343275"/>
                  <a:gd name="connsiteX4" fmla="*/ 533400 w 1248096"/>
                  <a:gd name="connsiteY4" fmla="*/ 657225 h 3343275"/>
                  <a:gd name="connsiteX5" fmla="*/ 0 w 1248096"/>
                  <a:gd name="connsiteY5" fmla="*/ 0 h 334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096" h="3343275">
                    <a:moveTo>
                      <a:pt x="1076325" y="3343275"/>
                    </a:moveTo>
                    <a:cubicBezTo>
                      <a:pt x="1165225" y="3158331"/>
                      <a:pt x="1254125" y="2973387"/>
                      <a:pt x="1247775" y="2752725"/>
                    </a:cubicBezTo>
                    <a:cubicBezTo>
                      <a:pt x="1241425" y="2532063"/>
                      <a:pt x="1149350" y="2246312"/>
                      <a:pt x="1038225" y="2019300"/>
                    </a:cubicBezTo>
                    <a:cubicBezTo>
                      <a:pt x="927100" y="1792287"/>
                      <a:pt x="665162" y="1617662"/>
                      <a:pt x="581025" y="1390650"/>
                    </a:cubicBezTo>
                    <a:cubicBezTo>
                      <a:pt x="496888" y="1163638"/>
                      <a:pt x="630238" y="889000"/>
                      <a:pt x="533400" y="657225"/>
                    </a:cubicBezTo>
                    <a:cubicBezTo>
                      <a:pt x="436562" y="425450"/>
                      <a:pt x="218281" y="212725"/>
                      <a:pt x="0" y="0"/>
                    </a:cubicBezTo>
                  </a:path>
                </a:pathLst>
              </a:custGeom>
              <a:ln w="38100">
                <a:solidFill>
                  <a:srgbClr val="9FB89E"/>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6" name="Espace réservé du texte 2">
                <a:extLst>
                  <a:ext uri="{FF2B5EF4-FFF2-40B4-BE49-F238E27FC236}">
                    <a16:creationId xmlns:a16="http://schemas.microsoft.com/office/drawing/2014/main" id="{5761B02D-A9C2-84AE-4E04-F69D694FE77E}"/>
                  </a:ext>
                </a:extLst>
              </p:cNvPr>
              <p:cNvSpPr txBox="1">
                <a:spLocks/>
              </p:cNvSpPr>
              <p:nvPr/>
            </p:nvSpPr>
            <p:spPr>
              <a:xfrm>
                <a:off x="7520174" y="4139683"/>
                <a:ext cx="4094130" cy="45836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i="1" dirty="0"/>
                  <a:t>Montant des soutiens et coûts de traitement des déchets déduits de la facture (€)</a:t>
                </a:r>
              </a:p>
            </p:txBody>
          </p:sp>
        </p:grpSp>
        <p:sp>
          <p:nvSpPr>
            <p:cNvPr id="60" name="Espace réservé du texte 2">
              <a:extLst>
                <a:ext uri="{FF2B5EF4-FFF2-40B4-BE49-F238E27FC236}">
                  <a16:creationId xmlns:a16="http://schemas.microsoft.com/office/drawing/2014/main" id="{B40E3946-B6CB-EFA8-1207-5C7043E67CB9}"/>
                </a:ext>
              </a:extLst>
            </p:cNvPr>
            <p:cNvSpPr txBox="1">
              <a:spLocks/>
            </p:cNvSpPr>
            <p:nvPr/>
          </p:nvSpPr>
          <p:spPr>
            <a:xfrm>
              <a:off x="6105306" y="1181134"/>
              <a:ext cx="6094207" cy="9341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Wingdings" panose="05000000000000000000" pitchFamily="2" charset="2"/>
                <a:buNone/>
              </a:pPr>
              <a:r>
                <a:rPr lang="fr-FR" sz="1600" b="1" dirty="0"/>
                <a:t>Les prestations déchets coûtent moins chères aux entreprises de travaux</a:t>
              </a:r>
            </a:p>
            <a:p>
              <a:pPr marL="0" indent="0" algn="r">
                <a:buFont typeface="Wingdings" panose="05000000000000000000" pitchFamily="2" charset="2"/>
                <a:buNone/>
              </a:pPr>
              <a:r>
                <a:rPr lang="fr-FR" sz="1200" i="1" dirty="0"/>
                <a:t>(les factures des gestionnaires de déchets doivent </a:t>
              </a:r>
              <a:br>
                <a:rPr lang="fr-FR" sz="1200" i="1" dirty="0"/>
              </a:br>
              <a:r>
                <a:rPr lang="fr-FR" sz="1200" i="1" dirty="0"/>
                <a:t>déduire les montants des soutiens Valobat)</a:t>
              </a:r>
            </a:p>
          </p:txBody>
        </p:sp>
      </p:grpSp>
    </p:spTree>
    <p:extLst>
      <p:ext uri="{BB962C8B-B14F-4D97-AF65-F5344CB8AC3E}">
        <p14:creationId xmlns:p14="http://schemas.microsoft.com/office/powerpoint/2010/main" val="238239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5">
            <a:extLst>
              <a:ext uri="{FF2B5EF4-FFF2-40B4-BE49-F238E27FC236}">
                <a16:creationId xmlns:a16="http://schemas.microsoft.com/office/drawing/2014/main" id="{A6DA7110-AB99-D7F2-6D3E-07627ABA2D56}"/>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19</a:t>
            </a:fld>
            <a:endParaRPr lang="es-PE" dirty="0"/>
          </a:p>
        </p:txBody>
      </p:sp>
      <p:sp>
        <p:nvSpPr>
          <p:cNvPr id="17" name="Titre 16">
            <a:extLst>
              <a:ext uri="{FF2B5EF4-FFF2-40B4-BE49-F238E27FC236}">
                <a16:creationId xmlns:a16="http://schemas.microsoft.com/office/drawing/2014/main" id="{8CC08138-A79E-D4FD-513A-DE9E7EDAAF74}"/>
              </a:ext>
            </a:extLst>
          </p:cNvPr>
          <p:cNvSpPr>
            <a:spLocks noGrp="1"/>
          </p:cNvSpPr>
          <p:nvPr>
            <p:ph type="title"/>
          </p:nvPr>
        </p:nvSpPr>
        <p:spPr>
          <a:xfrm>
            <a:off x="311972" y="335700"/>
            <a:ext cx="11564470" cy="560855"/>
          </a:xfrm>
        </p:spPr>
        <p:txBody>
          <a:bodyPr/>
          <a:lstStyle/>
          <a:p>
            <a:r>
              <a:rPr lang="fr-FR" sz="3600" dirty="0"/>
              <a:t>Marchés de travaux : impacts financiers de la REP</a:t>
            </a:r>
          </a:p>
        </p:txBody>
      </p:sp>
      <p:cxnSp>
        <p:nvCxnSpPr>
          <p:cNvPr id="58" name="Connecteur droit 57">
            <a:extLst>
              <a:ext uri="{FF2B5EF4-FFF2-40B4-BE49-F238E27FC236}">
                <a16:creationId xmlns:a16="http://schemas.microsoft.com/office/drawing/2014/main" id="{CDBE4696-FEDE-75D5-9508-CE99618F23B0}"/>
              </a:ext>
            </a:extLst>
          </p:cNvPr>
          <p:cNvCxnSpPr/>
          <p:nvPr/>
        </p:nvCxnSpPr>
        <p:spPr>
          <a:xfrm>
            <a:off x="6094207" y="1241602"/>
            <a:ext cx="0" cy="4881180"/>
          </a:xfrm>
          <a:prstGeom prst="line">
            <a:avLst/>
          </a:prstGeom>
          <a:ln>
            <a:solidFill>
              <a:srgbClr val="4F4F4F"/>
            </a:solidFill>
          </a:ln>
        </p:spPr>
        <p:style>
          <a:lnRef idx="1">
            <a:schemeClr val="accent1"/>
          </a:lnRef>
          <a:fillRef idx="0">
            <a:schemeClr val="accent1"/>
          </a:fillRef>
          <a:effectRef idx="0">
            <a:schemeClr val="accent1"/>
          </a:effectRef>
          <a:fontRef idx="minor">
            <a:schemeClr val="tx1"/>
          </a:fontRef>
        </p:style>
      </p:cxnSp>
      <p:sp>
        <p:nvSpPr>
          <p:cNvPr id="59" name="Espace réservé du texte 2">
            <a:extLst>
              <a:ext uri="{FF2B5EF4-FFF2-40B4-BE49-F238E27FC236}">
                <a16:creationId xmlns:a16="http://schemas.microsoft.com/office/drawing/2014/main" id="{75830534-5FA1-2035-D97A-2C5D0AF203A5}"/>
              </a:ext>
            </a:extLst>
          </p:cNvPr>
          <p:cNvSpPr txBox="1">
            <a:spLocks/>
          </p:cNvSpPr>
          <p:nvPr/>
        </p:nvSpPr>
        <p:spPr>
          <a:xfrm>
            <a:off x="953412" y="1171510"/>
            <a:ext cx="4369208" cy="6694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b="1" dirty="0"/>
              <a:t>Extraits du barème d’</a:t>
            </a:r>
            <a:r>
              <a:rPr lang="fr-FR" sz="1400" b="1" dirty="0" err="1"/>
              <a:t>éco-contributions</a:t>
            </a:r>
            <a:r>
              <a:rPr lang="fr-FR" sz="1400" b="1" dirty="0"/>
              <a:t> Valobat</a:t>
            </a:r>
          </a:p>
        </p:txBody>
      </p:sp>
      <p:sp>
        <p:nvSpPr>
          <p:cNvPr id="60" name="Espace réservé du texte 2">
            <a:extLst>
              <a:ext uri="{FF2B5EF4-FFF2-40B4-BE49-F238E27FC236}">
                <a16:creationId xmlns:a16="http://schemas.microsoft.com/office/drawing/2014/main" id="{B40E3946-B6CB-EFA8-1207-5C7043E67CB9}"/>
              </a:ext>
            </a:extLst>
          </p:cNvPr>
          <p:cNvSpPr txBox="1">
            <a:spLocks/>
          </p:cNvSpPr>
          <p:nvPr/>
        </p:nvSpPr>
        <p:spPr>
          <a:xfrm>
            <a:off x="6339787" y="1171510"/>
            <a:ext cx="5286742" cy="6694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b="1" dirty="0"/>
              <a:t>Extraits du barème de soutiens GDD 2024 Valobat</a:t>
            </a:r>
          </a:p>
        </p:txBody>
      </p:sp>
      <p:sp>
        <p:nvSpPr>
          <p:cNvPr id="16" name="Espace réservé du texte 2">
            <a:extLst>
              <a:ext uri="{FF2B5EF4-FFF2-40B4-BE49-F238E27FC236}">
                <a16:creationId xmlns:a16="http://schemas.microsoft.com/office/drawing/2014/main" id="{CA300A69-79E2-8DCF-C139-E5C6D56FA79F}"/>
              </a:ext>
            </a:extLst>
          </p:cNvPr>
          <p:cNvSpPr txBox="1">
            <a:spLocks/>
          </p:cNvSpPr>
          <p:nvPr/>
        </p:nvSpPr>
        <p:spPr>
          <a:xfrm>
            <a:off x="890594" y="4663885"/>
            <a:ext cx="5161128" cy="6694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Wingdings" panose="05000000000000000000" pitchFamily="2" charset="2"/>
              <a:buNone/>
            </a:pPr>
            <a:r>
              <a:rPr lang="fr-FR" sz="800" dirty="0"/>
              <a:t>Sources : </a:t>
            </a:r>
            <a:r>
              <a:rPr lang="fr-FR" sz="800" dirty="0">
                <a:hlinkClick r:id="rId3"/>
              </a:rPr>
              <a:t>https://www.valobat.fr/bareme-pmcb-2024/</a:t>
            </a:r>
            <a:r>
              <a:rPr lang="fr-FR" sz="800" dirty="0"/>
              <a:t> </a:t>
            </a:r>
          </a:p>
        </p:txBody>
      </p:sp>
      <p:sp>
        <p:nvSpPr>
          <p:cNvPr id="18" name="Espace réservé du texte 2">
            <a:extLst>
              <a:ext uri="{FF2B5EF4-FFF2-40B4-BE49-F238E27FC236}">
                <a16:creationId xmlns:a16="http://schemas.microsoft.com/office/drawing/2014/main" id="{6F11A9E1-0A62-0517-07FA-EE503DD201E2}"/>
              </a:ext>
            </a:extLst>
          </p:cNvPr>
          <p:cNvSpPr txBox="1">
            <a:spLocks/>
          </p:cNvSpPr>
          <p:nvPr/>
        </p:nvSpPr>
        <p:spPr>
          <a:xfrm>
            <a:off x="6597715" y="6380352"/>
            <a:ext cx="5517292" cy="2838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Wingdings" panose="05000000000000000000" pitchFamily="2" charset="2"/>
              <a:buNone/>
            </a:pPr>
            <a:r>
              <a:rPr lang="fr-FR" sz="800" dirty="0"/>
              <a:t>Sources : </a:t>
            </a:r>
            <a:r>
              <a:rPr lang="fr-FR" sz="800" dirty="0">
                <a:hlinkClick r:id="rId4"/>
              </a:rPr>
              <a:t>https://www.valobat.fr/wp-content/uploads/2024/05/Valobat-GDD-SOUTIENS-2024_23052024.pdf</a:t>
            </a:r>
            <a:r>
              <a:rPr lang="fr-FR" sz="800" dirty="0"/>
              <a:t> </a:t>
            </a:r>
          </a:p>
        </p:txBody>
      </p:sp>
      <p:sp>
        <p:nvSpPr>
          <p:cNvPr id="20" name="Espace réservé du texte 2">
            <a:extLst>
              <a:ext uri="{FF2B5EF4-FFF2-40B4-BE49-F238E27FC236}">
                <a16:creationId xmlns:a16="http://schemas.microsoft.com/office/drawing/2014/main" id="{334ED66E-614D-C39C-255C-1DCC8A0D7334}"/>
              </a:ext>
            </a:extLst>
          </p:cNvPr>
          <p:cNvSpPr txBox="1">
            <a:spLocks/>
          </p:cNvSpPr>
          <p:nvPr/>
        </p:nvSpPr>
        <p:spPr>
          <a:xfrm>
            <a:off x="6891257" y="4211968"/>
            <a:ext cx="4369208" cy="4136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b="1" dirty="0"/>
              <a:t>Expérimentation 2024 : soutien à la collecte </a:t>
            </a:r>
          </a:p>
        </p:txBody>
      </p:sp>
      <p:pic>
        <p:nvPicPr>
          <p:cNvPr id="24" name="Image 23">
            <a:extLst>
              <a:ext uri="{FF2B5EF4-FFF2-40B4-BE49-F238E27FC236}">
                <a16:creationId xmlns:a16="http://schemas.microsoft.com/office/drawing/2014/main" id="{E57EDD72-4DAB-28B8-AE3E-0B6E3BEC32F4}"/>
              </a:ext>
            </a:extLst>
          </p:cNvPr>
          <p:cNvPicPr>
            <a:picLocks noChangeAspect="1"/>
          </p:cNvPicPr>
          <p:nvPr/>
        </p:nvPicPr>
        <p:blipFill>
          <a:blip r:embed="rId5"/>
          <a:stretch>
            <a:fillRect/>
          </a:stretch>
        </p:blipFill>
        <p:spPr>
          <a:xfrm>
            <a:off x="6179177" y="4518225"/>
            <a:ext cx="5935830" cy="1845933"/>
          </a:xfrm>
          <a:prstGeom prst="rect">
            <a:avLst/>
          </a:prstGeom>
        </p:spPr>
      </p:pic>
      <p:pic>
        <p:nvPicPr>
          <p:cNvPr id="26" name="Image 25">
            <a:extLst>
              <a:ext uri="{FF2B5EF4-FFF2-40B4-BE49-F238E27FC236}">
                <a16:creationId xmlns:a16="http://schemas.microsoft.com/office/drawing/2014/main" id="{AC19C07C-E4E3-58F3-6CA7-241321D4D372}"/>
              </a:ext>
            </a:extLst>
          </p:cNvPr>
          <p:cNvPicPr>
            <a:picLocks noChangeAspect="1"/>
          </p:cNvPicPr>
          <p:nvPr/>
        </p:nvPicPr>
        <p:blipFill>
          <a:blip r:embed="rId6"/>
          <a:stretch>
            <a:fillRect/>
          </a:stretch>
        </p:blipFill>
        <p:spPr>
          <a:xfrm>
            <a:off x="6332253" y="1456412"/>
            <a:ext cx="5294276" cy="2339330"/>
          </a:xfrm>
          <a:prstGeom prst="rect">
            <a:avLst/>
          </a:prstGeom>
        </p:spPr>
      </p:pic>
      <p:sp>
        <p:nvSpPr>
          <p:cNvPr id="27" name="Espace réservé du texte 2">
            <a:extLst>
              <a:ext uri="{FF2B5EF4-FFF2-40B4-BE49-F238E27FC236}">
                <a16:creationId xmlns:a16="http://schemas.microsoft.com/office/drawing/2014/main" id="{BEA2955F-3689-57D5-988D-61A6482EDE8C}"/>
              </a:ext>
            </a:extLst>
          </p:cNvPr>
          <p:cNvSpPr txBox="1">
            <a:spLocks/>
          </p:cNvSpPr>
          <p:nvPr/>
        </p:nvSpPr>
        <p:spPr>
          <a:xfrm>
            <a:off x="6332253" y="3818104"/>
            <a:ext cx="5444508" cy="2838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fr-FR" sz="800" dirty="0"/>
              <a:t>Sources : </a:t>
            </a:r>
            <a:r>
              <a:rPr lang="fr-FR" sz="800" dirty="0">
                <a:hlinkClick r:id="rId4"/>
              </a:rPr>
              <a:t>https://www.valobat.fr/wp-content/uploads/2024/05/Valobat-GDD-SOUTIENS-2024_23052024.pdf</a:t>
            </a:r>
            <a:r>
              <a:rPr lang="fr-FR" sz="800" dirty="0"/>
              <a:t> </a:t>
            </a:r>
          </a:p>
        </p:txBody>
      </p:sp>
      <p:pic>
        <p:nvPicPr>
          <p:cNvPr id="31" name="Image 30">
            <a:extLst>
              <a:ext uri="{FF2B5EF4-FFF2-40B4-BE49-F238E27FC236}">
                <a16:creationId xmlns:a16="http://schemas.microsoft.com/office/drawing/2014/main" id="{61F0B42E-D589-9C09-BA7D-3B732A0AD596}"/>
              </a:ext>
            </a:extLst>
          </p:cNvPr>
          <p:cNvPicPr>
            <a:picLocks noChangeAspect="1"/>
          </p:cNvPicPr>
          <p:nvPr/>
        </p:nvPicPr>
        <p:blipFill>
          <a:blip r:embed="rId7"/>
          <a:stretch>
            <a:fillRect/>
          </a:stretch>
        </p:blipFill>
        <p:spPr>
          <a:xfrm>
            <a:off x="161492" y="1599430"/>
            <a:ext cx="5847745" cy="3030988"/>
          </a:xfrm>
          <a:prstGeom prst="rect">
            <a:avLst/>
          </a:prstGeom>
        </p:spPr>
      </p:pic>
    </p:spTree>
    <p:extLst>
      <p:ext uri="{BB962C8B-B14F-4D97-AF65-F5344CB8AC3E}">
        <p14:creationId xmlns:p14="http://schemas.microsoft.com/office/powerpoint/2010/main" val="339082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3"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additive="base">
                                        <p:cTn id="21" dur="500" fill="hold"/>
                                        <p:tgtEl>
                                          <p:spTgt spid="60"/>
                                        </p:tgtEl>
                                        <p:attrNameLst>
                                          <p:attrName>ppt_x</p:attrName>
                                        </p:attrNameLst>
                                      </p:cBhvr>
                                      <p:tavLst>
                                        <p:tav tm="0">
                                          <p:val>
                                            <p:strVal val="1+#ppt_w/2"/>
                                          </p:val>
                                        </p:tav>
                                        <p:tav tm="100000">
                                          <p:val>
                                            <p:strVal val="#ppt_x"/>
                                          </p:val>
                                        </p:tav>
                                      </p:tavLst>
                                    </p:anim>
                                    <p:anim calcmode="lin" valueType="num">
                                      <p:cBhvr additive="base">
                                        <p:cTn id="22" dur="500" fill="hold"/>
                                        <p:tgtEl>
                                          <p:spTgt spid="60"/>
                                        </p:tgtEl>
                                        <p:attrNameLst>
                                          <p:attrName>ppt_y</p:attrName>
                                        </p:attrNameLst>
                                      </p:cBhvr>
                                      <p:tavLst>
                                        <p:tav tm="0">
                                          <p:val>
                                            <p:strVal val="0-#ppt_h/2"/>
                                          </p:val>
                                        </p:tav>
                                        <p:tav tm="100000">
                                          <p:val>
                                            <p:strVal val="#ppt_y"/>
                                          </p:val>
                                        </p:tav>
                                      </p:tavLst>
                                    </p:anim>
                                  </p:childTnLst>
                                </p:cTn>
                              </p:par>
                              <p:par>
                                <p:cTn id="23" presetID="2" presetClass="entr" presetSubtype="3"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1+#ppt_w/2"/>
                                          </p:val>
                                        </p:tav>
                                        <p:tav tm="100000">
                                          <p:val>
                                            <p:strVal val="#ppt_x"/>
                                          </p:val>
                                        </p:tav>
                                      </p:tavLst>
                                    </p:anim>
                                    <p:anim calcmode="lin" valueType="num">
                                      <p:cBhvr additive="base">
                                        <p:cTn id="26" dur="500" fill="hold"/>
                                        <p:tgtEl>
                                          <p:spTgt spid="27"/>
                                        </p:tgtEl>
                                        <p:attrNameLst>
                                          <p:attrName>ppt_y</p:attrName>
                                        </p:attrNameLst>
                                      </p:cBhvr>
                                      <p:tavLst>
                                        <p:tav tm="0">
                                          <p:val>
                                            <p:strVal val="0-#ppt_h/2"/>
                                          </p:val>
                                        </p:tav>
                                        <p:tav tm="100000">
                                          <p:val>
                                            <p:strVal val="#ppt_y"/>
                                          </p:val>
                                        </p:tav>
                                      </p:tavLst>
                                    </p:anim>
                                  </p:childTnLst>
                                </p:cTn>
                              </p:par>
                              <p:par>
                                <p:cTn id="27" presetID="2" presetClass="entr" presetSubtype="3"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1+#ppt_w/2"/>
                                          </p:val>
                                        </p:tav>
                                        <p:tav tm="100000">
                                          <p:val>
                                            <p:strVal val="#ppt_x"/>
                                          </p:val>
                                        </p:tav>
                                      </p:tavLst>
                                    </p:anim>
                                    <p:anim calcmode="lin" valueType="num">
                                      <p:cBhvr additive="base">
                                        <p:cTn id="30"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1+#ppt_w/2"/>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1+#ppt_w/2"/>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6"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1+#ppt_w/2"/>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16" grpId="0"/>
      <p:bldP spid="18" grpId="0"/>
      <p:bldP spid="20"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313765" y="170026"/>
            <a:ext cx="11564470" cy="560855"/>
          </a:xfrm>
        </p:spPr>
        <p:txBody>
          <a:bodyPr/>
          <a:lstStyle/>
          <a:p>
            <a:r>
              <a:rPr lang="fr-FR" sz="4400" dirty="0"/>
              <a:t>Sommaire (durée cible 1h30)</a:t>
            </a:r>
            <a:endParaRPr lang="fr-FR" dirty="0"/>
          </a:p>
        </p:txBody>
      </p:sp>
      <p:sp>
        <p:nvSpPr>
          <p:cNvPr id="7" name="Espace réservé du texte 2">
            <a:extLst>
              <a:ext uri="{FF2B5EF4-FFF2-40B4-BE49-F238E27FC236}">
                <a16:creationId xmlns:a16="http://schemas.microsoft.com/office/drawing/2014/main" id="{9AC47886-20C7-0F8E-E9DE-38976AFE1827}"/>
              </a:ext>
            </a:extLst>
          </p:cNvPr>
          <p:cNvSpPr>
            <a:spLocks noGrp="1"/>
          </p:cNvSpPr>
          <p:nvPr>
            <p:ph idx="1"/>
          </p:nvPr>
        </p:nvSpPr>
        <p:spPr>
          <a:xfrm>
            <a:off x="342307" y="1183236"/>
            <a:ext cx="11819438" cy="4852058"/>
          </a:xfrm>
          <a:prstGeom prst="rect">
            <a:avLst/>
          </a:prstGeom>
        </p:spPr>
        <p:txBody>
          <a:bodyPr vert="horz" lIns="91440" tIns="45720" rIns="91440" bIns="45720" rtlCol="0">
            <a:normAutofit fontScale="70000" lnSpcReduction="20000"/>
          </a:bodyPr>
          <a:lstStyle/>
          <a:p>
            <a:pPr marL="457200" lvl="0" indent="-457200">
              <a:buFont typeface="+mj-lt"/>
              <a:buAutoNum type="arabicPeriod"/>
            </a:pPr>
            <a:r>
              <a:rPr lang="fr-FR" sz="2000" dirty="0"/>
              <a:t>Présentation des intervenants (5 min)</a:t>
            </a:r>
          </a:p>
          <a:p>
            <a:pPr marL="457200" lvl="0" indent="-457200">
              <a:buFont typeface="+mj-lt"/>
              <a:buAutoNum type="arabicPeriod"/>
            </a:pPr>
            <a:endParaRPr lang="fr-FR" sz="2000" dirty="0"/>
          </a:p>
          <a:p>
            <a:pPr marL="457200" lvl="0" indent="-457200">
              <a:buFont typeface="+mj-lt"/>
              <a:buAutoNum type="arabicPeriod"/>
            </a:pPr>
            <a:r>
              <a:rPr lang="fr-FR" sz="2000" dirty="0"/>
              <a:t>La Responsabilité Elargie des Producteurs (REP) et son application pour les PMCB (10 min)</a:t>
            </a:r>
          </a:p>
          <a:p>
            <a:pPr marL="457200" lvl="0" indent="-457200">
              <a:buFont typeface="+mj-lt"/>
              <a:buAutoNum type="arabicPeriod"/>
            </a:pPr>
            <a:endParaRPr lang="fr-FR" sz="2000" dirty="0"/>
          </a:p>
          <a:p>
            <a:pPr marL="457200" lvl="0" indent="-457200">
              <a:buFont typeface="+mj-lt"/>
              <a:buAutoNum type="arabicPeriod"/>
            </a:pPr>
            <a:r>
              <a:rPr lang="fr-FR" sz="2000" dirty="0"/>
              <a:t>L’éco-organisme Valobat et ses offres de service (10 min)</a:t>
            </a:r>
          </a:p>
          <a:p>
            <a:pPr marL="457200" lvl="0" indent="-457200">
              <a:buFont typeface="+mj-lt"/>
              <a:buAutoNum type="arabicPeriod"/>
            </a:pPr>
            <a:endParaRPr lang="fr-FR" sz="2000" dirty="0"/>
          </a:p>
          <a:p>
            <a:pPr marL="457200" lvl="0" indent="-457200">
              <a:buFont typeface="+mj-lt"/>
              <a:buAutoNum type="arabicPeriod"/>
            </a:pPr>
            <a:r>
              <a:rPr lang="fr-FR" sz="2000" dirty="0"/>
              <a:t>Le rôle des différents acteurs, de la MOA au compagnon (10 min)</a:t>
            </a:r>
          </a:p>
          <a:p>
            <a:pPr marL="457200" lvl="0" indent="-457200">
              <a:buFont typeface="+mj-lt"/>
              <a:buAutoNum type="arabicPeriod"/>
            </a:pPr>
            <a:endParaRPr lang="fr-FR" sz="2000" dirty="0"/>
          </a:p>
          <a:p>
            <a:pPr marL="457200" lvl="0" indent="-457200">
              <a:buFont typeface="+mj-lt"/>
              <a:buAutoNum type="arabicPeriod"/>
            </a:pPr>
            <a:r>
              <a:rPr lang="fr-FR" sz="2000" dirty="0"/>
              <a:t>Impacts de la REP sur les marchés de travaux : prix produits et prix déchets (10 min)</a:t>
            </a:r>
          </a:p>
          <a:p>
            <a:pPr marL="457200" lvl="0" indent="-457200">
              <a:buFont typeface="+mj-lt"/>
              <a:buAutoNum type="arabicPeriod"/>
            </a:pPr>
            <a:endParaRPr lang="fr-FR" sz="2000" dirty="0"/>
          </a:p>
          <a:p>
            <a:pPr marL="457200" lvl="0" indent="-457200">
              <a:buFont typeface="+mj-lt"/>
              <a:buAutoNum type="arabicPeriod"/>
            </a:pPr>
            <a:r>
              <a:rPr lang="fr-FR" sz="2000" dirty="0"/>
              <a:t>Impacts de la REP sur les chantiers : tri des déchets (10 min)</a:t>
            </a:r>
          </a:p>
          <a:p>
            <a:pPr marL="457200" lvl="0" indent="-457200">
              <a:buFont typeface="+mj-lt"/>
              <a:buAutoNum type="arabicPeriod"/>
            </a:pPr>
            <a:endParaRPr lang="fr-FR" sz="2000" dirty="0"/>
          </a:p>
          <a:p>
            <a:pPr marL="457200" lvl="0" indent="-457200">
              <a:buFont typeface="+mj-lt"/>
              <a:buAutoNum type="arabicPeriod"/>
            </a:pPr>
            <a:r>
              <a:rPr lang="fr-FR" sz="2000" dirty="0"/>
              <a:t>Modalités pratiques pour bénéficier de la REP sur les chantiers (10 min)</a:t>
            </a:r>
          </a:p>
          <a:p>
            <a:pPr marL="457200" lvl="0" indent="-457200">
              <a:buFont typeface="+mj-lt"/>
              <a:buAutoNum type="arabicPeriod"/>
            </a:pPr>
            <a:endParaRPr lang="fr-FR" sz="2000" dirty="0"/>
          </a:p>
          <a:p>
            <a:pPr marL="457200" lvl="0" indent="-457200">
              <a:buFont typeface="+mj-lt"/>
              <a:buAutoNum type="arabicPeriod"/>
            </a:pPr>
            <a:r>
              <a:rPr lang="fr-FR" sz="2000" dirty="0"/>
              <a:t>Pour stimuler le réemploi (10 min)</a:t>
            </a:r>
          </a:p>
          <a:p>
            <a:pPr marL="457200" lvl="0" indent="-457200">
              <a:buFont typeface="+mj-lt"/>
              <a:buAutoNum type="arabicPeriod"/>
            </a:pPr>
            <a:endParaRPr lang="fr-FR" sz="2000" dirty="0"/>
          </a:p>
          <a:p>
            <a:pPr marL="457200" lvl="0" indent="-457200">
              <a:buFont typeface="+mj-lt"/>
              <a:buAutoNum type="arabicPeriod"/>
            </a:pPr>
            <a:r>
              <a:rPr lang="fr-FR" sz="2000" dirty="0">
                <a:solidFill>
                  <a:srgbClr val="4F4F4F"/>
                </a:solidFill>
              </a:rPr>
              <a:t>Echanges libres(15 min)</a:t>
            </a:r>
          </a:p>
        </p:txBody>
      </p:sp>
      <p:sp>
        <p:nvSpPr>
          <p:cNvPr id="12" name="Marcador de número de diapositiva 5">
            <a:extLst>
              <a:ext uri="{FF2B5EF4-FFF2-40B4-BE49-F238E27FC236}">
                <a16:creationId xmlns:a16="http://schemas.microsoft.com/office/drawing/2014/main" id="{18BAA96D-045F-26B9-15FB-4597E08B60FC}"/>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2</a:t>
            </a:fld>
            <a:endParaRPr lang="es-PE" dirty="0"/>
          </a:p>
        </p:txBody>
      </p:sp>
    </p:spTree>
    <p:extLst>
      <p:ext uri="{BB962C8B-B14F-4D97-AF65-F5344CB8AC3E}">
        <p14:creationId xmlns:p14="http://schemas.microsoft.com/office/powerpoint/2010/main" val="313842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fade">
                                      <p:cBhvr>
                                        <p:cTn id="28" dur="1000"/>
                                        <p:tgtEl>
                                          <p:spTgt spid="7">
                                            <p:txEl>
                                              <p:pRg st="6" end="6"/>
                                            </p:txEl>
                                          </p:spTgt>
                                        </p:tgtEl>
                                      </p:cBhvr>
                                    </p:animEffect>
                                    <p:anim calcmode="lin" valueType="num">
                                      <p:cBhvr>
                                        <p:cTn id="29"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fade">
                                      <p:cBhvr>
                                        <p:cTn id="35" dur="1000"/>
                                        <p:tgtEl>
                                          <p:spTgt spid="7">
                                            <p:txEl>
                                              <p:pRg st="8" end="8"/>
                                            </p:txEl>
                                          </p:spTgt>
                                        </p:tgtEl>
                                      </p:cBhvr>
                                    </p:animEffect>
                                    <p:anim calcmode="lin" valueType="num">
                                      <p:cBhvr>
                                        <p:cTn id="36"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xEl>
                                              <p:pRg st="10" end="10"/>
                                            </p:txEl>
                                          </p:spTgt>
                                        </p:tgtEl>
                                        <p:attrNameLst>
                                          <p:attrName>style.visibility</p:attrName>
                                        </p:attrNameLst>
                                      </p:cBhvr>
                                      <p:to>
                                        <p:strVal val="visible"/>
                                      </p:to>
                                    </p:set>
                                    <p:animEffect transition="in" filter="fade">
                                      <p:cBhvr>
                                        <p:cTn id="42" dur="1000"/>
                                        <p:tgtEl>
                                          <p:spTgt spid="7">
                                            <p:txEl>
                                              <p:pRg st="10" end="10"/>
                                            </p:txEl>
                                          </p:spTgt>
                                        </p:tgtEl>
                                      </p:cBhvr>
                                    </p:animEffect>
                                    <p:anim calcmode="lin" valueType="num">
                                      <p:cBhvr>
                                        <p:cTn id="43" dur="1000" fill="hold"/>
                                        <p:tgtEl>
                                          <p:spTgt spid="7">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xEl>
                                              <p:pRg st="12" end="12"/>
                                            </p:txEl>
                                          </p:spTgt>
                                        </p:tgtEl>
                                        <p:attrNameLst>
                                          <p:attrName>style.visibility</p:attrName>
                                        </p:attrNameLst>
                                      </p:cBhvr>
                                      <p:to>
                                        <p:strVal val="visible"/>
                                      </p:to>
                                    </p:set>
                                    <p:animEffect transition="in" filter="fade">
                                      <p:cBhvr>
                                        <p:cTn id="49" dur="1000"/>
                                        <p:tgtEl>
                                          <p:spTgt spid="7">
                                            <p:txEl>
                                              <p:pRg st="12" end="12"/>
                                            </p:txEl>
                                          </p:spTgt>
                                        </p:tgtEl>
                                      </p:cBhvr>
                                    </p:animEffect>
                                    <p:anim calcmode="lin" valueType="num">
                                      <p:cBhvr>
                                        <p:cTn id="50" dur="1000" fill="hold"/>
                                        <p:tgtEl>
                                          <p:spTgt spid="7">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xEl>
                                              <p:pRg st="14" end="14"/>
                                            </p:txEl>
                                          </p:spTgt>
                                        </p:tgtEl>
                                        <p:attrNameLst>
                                          <p:attrName>style.visibility</p:attrName>
                                        </p:attrNameLst>
                                      </p:cBhvr>
                                      <p:to>
                                        <p:strVal val="visible"/>
                                      </p:to>
                                    </p:set>
                                    <p:animEffect transition="in" filter="fade">
                                      <p:cBhvr>
                                        <p:cTn id="56" dur="1000"/>
                                        <p:tgtEl>
                                          <p:spTgt spid="7">
                                            <p:txEl>
                                              <p:pRg st="14" end="14"/>
                                            </p:txEl>
                                          </p:spTgt>
                                        </p:tgtEl>
                                      </p:cBhvr>
                                    </p:animEffect>
                                    <p:anim calcmode="lin" valueType="num">
                                      <p:cBhvr>
                                        <p:cTn id="57" dur="1000" fill="hold"/>
                                        <p:tgtEl>
                                          <p:spTgt spid="7">
                                            <p:txEl>
                                              <p:pRg st="14" end="14"/>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
                                            <p:txEl>
                                              <p:pRg st="16" end="16"/>
                                            </p:txEl>
                                          </p:spTgt>
                                        </p:tgtEl>
                                        <p:attrNameLst>
                                          <p:attrName>style.visibility</p:attrName>
                                        </p:attrNameLst>
                                      </p:cBhvr>
                                      <p:to>
                                        <p:strVal val="visible"/>
                                      </p:to>
                                    </p:set>
                                    <p:animEffect transition="in" filter="fade">
                                      <p:cBhvr>
                                        <p:cTn id="63" dur="1000"/>
                                        <p:tgtEl>
                                          <p:spTgt spid="7">
                                            <p:txEl>
                                              <p:pRg st="16" end="16"/>
                                            </p:txEl>
                                          </p:spTgt>
                                        </p:tgtEl>
                                      </p:cBhvr>
                                    </p:animEffect>
                                    <p:anim calcmode="lin" valueType="num">
                                      <p:cBhvr>
                                        <p:cTn id="64" dur="1000" fill="hold"/>
                                        <p:tgtEl>
                                          <p:spTgt spid="7">
                                            <p:txEl>
                                              <p:pRg st="16" end="16"/>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5">
            <a:extLst>
              <a:ext uri="{FF2B5EF4-FFF2-40B4-BE49-F238E27FC236}">
                <a16:creationId xmlns:a16="http://schemas.microsoft.com/office/drawing/2014/main" id="{A6DA7110-AB99-D7F2-6D3E-07627ABA2D56}"/>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20</a:t>
            </a:fld>
            <a:endParaRPr lang="es-PE" dirty="0"/>
          </a:p>
        </p:txBody>
      </p:sp>
      <p:sp>
        <p:nvSpPr>
          <p:cNvPr id="17" name="Titre 16">
            <a:extLst>
              <a:ext uri="{FF2B5EF4-FFF2-40B4-BE49-F238E27FC236}">
                <a16:creationId xmlns:a16="http://schemas.microsoft.com/office/drawing/2014/main" id="{8CC08138-A79E-D4FD-513A-DE9E7EDAAF74}"/>
              </a:ext>
            </a:extLst>
          </p:cNvPr>
          <p:cNvSpPr>
            <a:spLocks noGrp="1"/>
          </p:cNvSpPr>
          <p:nvPr>
            <p:ph type="title"/>
          </p:nvPr>
        </p:nvSpPr>
        <p:spPr>
          <a:xfrm>
            <a:off x="311972" y="335700"/>
            <a:ext cx="11564470" cy="560855"/>
          </a:xfrm>
        </p:spPr>
        <p:txBody>
          <a:bodyPr/>
          <a:lstStyle/>
          <a:p>
            <a:r>
              <a:rPr lang="fr-FR" sz="3200" dirty="0"/>
              <a:t>Marchés de travaux : synthèse des économies déchets</a:t>
            </a:r>
          </a:p>
        </p:txBody>
      </p:sp>
      <p:cxnSp>
        <p:nvCxnSpPr>
          <p:cNvPr id="30" name="Connecteur droit avec flèche 29">
            <a:extLst>
              <a:ext uri="{FF2B5EF4-FFF2-40B4-BE49-F238E27FC236}">
                <a16:creationId xmlns:a16="http://schemas.microsoft.com/office/drawing/2014/main" id="{790101B6-40CA-983B-3205-D6307B6AC5BA}"/>
              </a:ext>
            </a:extLst>
          </p:cNvPr>
          <p:cNvCxnSpPr>
            <a:cxnSpLocks/>
          </p:cNvCxnSpPr>
          <p:nvPr/>
        </p:nvCxnSpPr>
        <p:spPr>
          <a:xfrm flipH="1" flipV="1">
            <a:off x="6094207" y="3254435"/>
            <a:ext cx="1369814" cy="2177344"/>
          </a:xfrm>
          <a:prstGeom prst="straightConnector1">
            <a:avLst/>
          </a:prstGeom>
          <a:ln w="57150">
            <a:solidFill>
              <a:srgbClr val="9FB89E"/>
            </a:solidFill>
            <a:tailEnd type="triangle"/>
          </a:ln>
        </p:spPr>
        <p:style>
          <a:lnRef idx="1">
            <a:schemeClr val="accent1"/>
          </a:lnRef>
          <a:fillRef idx="0">
            <a:schemeClr val="accent1"/>
          </a:fillRef>
          <a:effectRef idx="0">
            <a:schemeClr val="accent1"/>
          </a:effectRef>
          <a:fontRef idx="minor">
            <a:schemeClr val="tx1"/>
          </a:fontRef>
        </p:style>
      </p:cxnSp>
      <p:sp>
        <p:nvSpPr>
          <p:cNvPr id="31" name="Espace réservé du texte 2">
            <a:extLst>
              <a:ext uri="{FF2B5EF4-FFF2-40B4-BE49-F238E27FC236}">
                <a16:creationId xmlns:a16="http://schemas.microsoft.com/office/drawing/2014/main" id="{4CF6EE9A-CE79-4963-4E8C-A0DFCD07B1AB}"/>
              </a:ext>
            </a:extLst>
          </p:cNvPr>
          <p:cNvSpPr txBox="1">
            <a:spLocks/>
          </p:cNvSpPr>
          <p:nvPr/>
        </p:nvSpPr>
        <p:spPr>
          <a:xfrm>
            <a:off x="4200632" y="4212373"/>
            <a:ext cx="2848973" cy="349036"/>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Wingdings" panose="05000000000000000000" pitchFamily="2" charset="2"/>
              <a:buNone/>
            </a:pPr>
            <a:r>
              <a:rPr lang="fr-FR" sz="1600" i="1" dirty="0"/>
              <a:t>Soutiens financiers (€)</a:t>
            </a:r>
          </a:p>
        </p:txBody>
      </p:sp>
      <p:cxnSp>
        <p:nvCxnSpPr>
          <p:cNvPr id="107" name="Connecteur droit avec flèche 106">
            <a:extLst>
              <a:ext uri="{FF2B5EF4-FFF2-40B4-BE49-F238E27FC236}">
                <a16:creationId xmlns:a16="http://schemas.microsoft.com/office/drawing/2014/main" id="{96ADA714-122E-BDB6-C7D3-5592720DB06C}"/>
              </a:ext>
            </a:extLst>
          </p:cNvPr>
          <p:cNvCxnSpPr>
            <a:cxnSpLocks/>
          </p:cNvCxnSpPr>
          <p:nvPr/>
        </p:nvCxnSpPr>
        <p:spPr>
          <a:xfrm flipH="1" flipV="1">
            <a:off x="8518938" y="3254435"/>
            <a:ext cx="19148" cy="2177344"/>
          </a:xfrm>
          <a:prstGeom prst="straightConnector1">
            <a:avLst/>
          </a:prstGeom>
          <a:ln w="57150">
            <a:solidFill>
              <a:srgbClr val="9FB89E"/>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e 31">
            <a:extLst>
              <a:ext uri="{FF2B5EF4-FFF2-40B4-BE49-F238E27FC236}">
                <a16:creationId xmlns:a16="http://schemas.microsoft.com/office/drawing/2014/main" id="{362B8693-6C00-97A7-CF60-A22E3270A328}"/>
              </a:ext>
            </a:extLst>
          </p:cNvPr>
          <p:cNvGrpSpPr/>
          <p:nvPr/>
        </p:nvGrpSpPr>
        <p:grpSpPr>
          <a:xfrm>
            <a:off x="312958" y="1756066"/>
            <a:ext cx="2181821" cy="1334918"/>
            <a:chOff x="1168948" y="3754228"/>
            <a:chExt cx="2181821" cy="1334918"/>
          </a:xfrm>
        </p:grpSpPr>
        <p:sp>
          <p:nvSpPr>
            <p:cNvPr id="33" name="Flèche : bas 32">
              <a:extLst>
                <a:ext uri="{FF2B5EF4-FFF2-40B4-BE49-F238E27FC236}">
                  <a16:creationId xmlns:a16="http://schemas.microsoft.com/office/drawing/2014/main" id="{245C44D5-30A9-3383-6F23-DA39EFD78ED2}"/>
                </a:ext>
              </a:extLst>
            </p:cNvPr>
            <p:cNvSpPr/>
            <p:nvPr/>
          </p:nvSpPr>
          <p:spPr>
            <a:xfrm rot="19744585">
              <a:off x="2691203" y="4044749"/>
              <a:ext cx="250414" cy="591015"/>
            </a:xfrm>
            <a:prstGeom prst="downArrow">
              <a:avLst>
                <a:gd name="adj1" fmla="val 49072"/>
                <a:gd name="adj2" fmla="val 50000"/>
              </a:avLst>
            </a:prstGeom>
            <a:solidFill>
              <a:srgbClr val="FF6A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Flèche : bas 33">
              <a:extLst>
                <a:ext uri="{FF2B5EF4-FFF2-40B4-BE49-F238E27FC236}">
                  <a16:creationId xmlns:a16="http://schemas.microsoft.com/office/drawing/2014/main" id="{782C109A-9B07-E838-6939-7EA0E7516918}"/>
                </a:ext>
              </a:extLst>
            </p:cNvPr>
            <p:cNvSpPr/>
            <p:nvPr/>
          </p:nvSpPr>
          <p:spPr>
            <a:xfrm rot="2452013">
              <a:off x="1573878" y="4033896"/>
              <a:ext cx="263804" cy="591015"/>
            </a:xfrm>
            <a:prstGeom prst="downArrow">
              <a:avLst>
                <a:gd name="adj1" fmla="val 49072"/>
                <a:gd name="adj2" fmla="val 50000"/>
              </a:avLst>
            </a:prstGeom>
            <a:solidFill>
              <a:srgbClr val="FF6A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lèche : bas 34">
              <a:extLst>
                <a:ext uri="{FF2B5EF4-FFF2-40B4-BE49-F238E27FC236}">
                  <a16:creationId xmlns:a16="http://schemas.microsoft.com/office/drawing/2014/main" id="{439AD90E-468C-20CA-5BD9-8EA6DC42A848}"/>
                </a:ext>
              </a:extLst>
            </p:cNvPr>
            <p:cNvSpPr/>
            <p:nvPr/>
          </p:nvSpPr>
          <p:spPr>
            <a:xfrm>
              <a:off x="2152129" y="4130571"/>
              <a:ext cx="249345" cy="508609"/>
            </a:xfrm>
            <a:prstGeom prst="downArrow">
              <a:avLst>
                <a:gd name="adj1" fmla="val 49072"/>
                <a:gd name="adj2" fmla="val 50000"/>
              </a:avLst>
            </a:prstGeom>
            <a:solidFill>
              <a:srgbClr val="FF6A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avec coins rognés en haut 35">
              <a:extLst>
                <a:ext uri="{FF2B5EF4-FFF2-40B4-BE49-F238E27FC236}">
                  <a16:creationId xmlns:a16="http://schemas.microsoft.com/office/drawing/2014/main" id="{D8B04BF9-98C5-B081-1670-E1922A7BFB45}"/>
                </a:ext>
              </a:extLst>
            </p:cNvPr>
            <p:cNvSpPr/>
            <p:nvPr/>
          </p:nvSpPr>
          <p:spPr>
            <a:xfrm rot="10800000">
              <a:off x="1168948" y="4732784"/>
              <a:ext cx="672597" cy="356362"/>
            </a:xfrm>
            <a:prstGeom prst="snip2SameRect">
              <a:avLst>
                <a:gd name="adj1" fmla="val 31846"/>
                <a:gd name="adj2" fmla="val 0"/>
              </a:avLst>
            </a:prstGeom>
            <a:solidFill>
              <a:srgbClr val="FF6A5B"/>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 avec coins rognés en haut 36">
              <a:extLst>
                <a:ext uri="{FF2B5EF4-FFF2-40B4-BE49-F238E27FC236}">
                  <a16:creationId xmlns:a16="http://schemas.microsoft.com/office/drawing/2014/main" id="{B0B92362-964C-D5C2-2189-9D479270B1AC}"/>
                </a:ext>
              </a:extLst>
            </p:cNvPr>
            <p:cNvSpPr/>
            <p:nvPr/>
          </p:nvSpPr>
          <p:spPr>
            <a:xfrm rot="10800000">
              <a:off x="1926185" y="4732784"/>
              <a:ext cx="672597" cy="356362"/>
            </a:xfrm>
            <a:prstGeom prst="snip2SameRect">
              <a:avLst>
                <a:gd name="adj1" fmla="val 31846"/>
                <a:gd name="adj2" fmla="val 0"/>
              </a:avLst>
            </a:prstGeom>
            <a:solidFill>
              <a:srgbClr val="FF6A5B"/>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 avec coins rognés en haut 37">
              <a:extLst>
                <a:ext uri="{FF2B5EF4-FFF2-40B4-BE49-F238E27FC236}">
                  <a16:creationId xmlns:a16="http://schemas.microsoft.com/office/drawing/2014/main" id="{CC86D1AE-A0F7-06E0-27CE-352559605B5A}"/>
                </a:ext>
              </a:extLst>
            </p:cNvPr>
            <p:cNvSpPr/>
            <p:nvPr/>
          </p:nvSpPr>
          <p:spPr>
            <a:xfrm rot="10800000">
              <a:off x="2678172" y="4732784"/>
              <a:ext cx="672597" cy="356362"/>
            </a:xfrm>
            <a:prstGeom prst="snip2SameRect">
              <a:avLst>
                <a:gd name="adj1" fmla="val 31846"/>
                <a:gd name="adj2" fmla="val 0"/>
              </a:avLst>
            </a:prstGeom>
            <a:solidFill>
              <a:srgbClr val="FF6A5B"/>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9" name="Connecteur droit 38">
              <a:extLst>
                <a:ext uri="{FF2B5EF4-FFF2-40B4-BE49-F238E27FC236}">
                  <a16:creationId xmlns:a16="http://schemas.microsoft.com/office/drawing/2014/main" id="{A383A4CF-0652-4A61-30C5-A22D8935E798}"/>
                </a:ext>
              </a:extLst>
            </p:cNvPr>
            <p:cNvCxnSpPr>
              <a:cxnSpLocks/>
            </p:cNvCxnSpPr>
            <p:nvPr/>
          </p:nvCxnSpPr>
          <p:spPr>
            <a:xfrm>
              <a:off x="1308144" y="4785171"/>
              <a:ext cx="0" cy="2222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B2D9C923-ECDB-173E-F529-EDC4F12DA469}"/>
                </a:ext>
              </a:extLst>
            </p:cNvPr>
            <p:cNvCxnSpPr>
              <a:cxnSpLocks/>
            </p:cNvCxnSpPr>
            <p:nvPr/>
          </p:nvCxnSpPr>
          <p:spPr>
            <a:xfrm>
              <a:off x="1505246" y="4785171"/>
              <a:ext cx="0" cy="2222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6177967A-B46B-AC4F-600E-CE7287C615A1}"/>
                </a:ext>
              </a:extLst>
            </p:cNvPr>
            <p:cNvCxnSpPr>
              <a:cxnSpLocks/>
            </p:cNvCxnSpPr>
            <p:nvPr/>
          </p:nvCxnSpPr>
          <p:spPr>
            <a:xfrm>
              <a:off x="1710034" y="4785171"/>
              <a:ext cx="0" cy="2222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CBF81FD6-B6FB-3B83-9D2D-454E464C597C}"/>
                </a:ext>
              </a:extLst>
            </p:cNvPr>
            <p:cNvCxnSpPr>
              <a:cxnSpLocks/>
            </p:cNvCxnSpPr>
            <p:nvPr/>
          </p:nvCxnSpPr>
          <p:spPr>
            <a:xfrm>
              <a:off x="2065923" y="4785171"/>
              <a:ext cx="0" cy="2222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997925EE-449F-3AFB-CB10-E252CFAC1436}"/>
                </a:ext>
              </a:extLst>
            </p:cNvPr>
            <p:cNvCxnSpPr>
              <a:cxnSpLocks/>
            </p:cNvCxnSpPr>
            <p:nvPr/>
          </p:nvCxnSpPr>
          <p:spPr>
            <a:xfrm>
              <a:off x="2263025" y="4785171"/>
              <a:ext cx="0" cy="2222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FC13DC53-26C1-C155-B182-5520C7026BB2}"/>
                </a:ext>
              </a:extLst>
            </p:cNvPr>
            <p:cNvCxnSpPr>
              <a:cxnSpLocks/>
            </p:cNvCxnSpPr>
            <p:nvPr/>
          </p:nvCxnSpPr>
          <p:spPr>
            <a:xfrm>
              <a:off x="2467813" y="4785171"/>
              <a:ext cx="0" cy="2222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9810350A-1E22-4DF0-5F63-EDF26B1AD296}"/>
                </a:ext>
              </a:extLst>
            </p:cNvPr>
            <p:cNvCxnSpPr>
              <a:cxnSpLocks/>
            </p:cNvCxnSpPr>
            <p:nvPr/>
          </p:nvCxnSpPr>
          <p:spPr>
            <a:xfrm>
              <a:off x="2828229" y="4785171"/>
              <a:ext cx="0" cy="2222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62BE4D25-6E1D-95BA-122B-ABA3E8A6573A}"/>
                </a:ext>
              </a:extLst>
            </p:cNvPr>
            <p:cNvCxnSpPr>
              <a:cxnSpLocks/>
            </p:cNvCxnSpPr>
            <p:nvPr/>
          </p:nvCxnSpPr>
          <p:spPr>
            <a:xfrm>
              <a:off x="3025331" y="4785171"/>
              <a:ext cx="0" cy="2222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5A381903-22ED-3F14-F435-A889897F5E63}"/>
                </a:ext>
              </a:extLst>
            </p:cNvPr>
            <p:cNvCxnSpPr>
              <a:cxnSpLocks/>
            </p:cNvCxnSpPr>
            <p:nvPr/>
          </p:nvCxnSpPr>
          <p:spPr>
            <a:xfrm>
              <a:off x="3230119" y="4785171"/>
              <a:ext cx="0" cy="2222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Espace réservé du texte 2">
              <a:extLst>
                <a:ext uri="{FF2B5EF4-FFF2-40B4-BE49-F238E27FC236}">
                  <a16:creationId xmlns:a16="http://schemas.microsoft.com/office/drawing/2014/main" id="{BA210E00-6875-2C70-7410-265F310F8677}"/>
                </a:ext>
              </a:extLst>
            </p:cNvPr>
            <p:cNvSpPr txBox="1">
              <a:spLocks/>
            </p:cNvSpPr>
            <p:nvPr/>
          </p:nvSpPr>
          <p:spPr>
            <a:xfrm>
              <a:off x="1352485" y="3754228"/>
              <a:ext cx="1945886" cy="7481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i="1" dirty="0"/>
                <a:t>Déchets triés</a:t>
              </a:r>
            </a:p>
          </p:txBody>
        </p:sp>
      </p:grpSp>
      <p:sp>
        <p:nvSpPr>
          <p:cNvPr id="50" name="Espace réservé du texte 2">
            <a:extLst>
              <a:ext uri="{FF2B5EF4-FFF2-40B4-BE49-F238E27FC236}">
                <a16:creationId xmlns:a16="http://schemas.microsoft.com/office/drawing/2014/main" id="{7F5B90DA-EC8A-1121-23DE-948BB1DCDB69}"/>
              </a:ext>
            </a:extLst>
          </p:cNvPr>
          <p:cNvSpPr txBox="1">
            <a:spLocks/>
          </p:cNvSpPr>
          <p:nvPr/>
        </p:nvSpPr>
        <p:spPr>
          <a:xfrm>
            <a:off x="4473616" y="1819019"/>
            <a:ext cx="1942376" cy="3941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i="1" dirty="0"/>
              <a:t>Massification / tri</a:t>
            </a:r>
          </a:p>
        </p:txBody>
      </p:sp>
      <p:pic>
        <p:nvPicPr>
          <p:cNvPr id="53" name="Graphique 52" descr="Camion-benne contour">
            <a:extLst>
              <a:ext uri="{FF2B5EF4-FFF2-40B4-BE49-F238E27FC236}">
                <a16:creationId xmlns:a16="http://schemas.microsoft.com/office/drawing/2014/main" id="{4512EE76-42F2-BEE4-F040-280E5A2F13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31439" y="1992647"/>
            <a:ext cx="1012950" cy="1012950"/>
          </a:xfrm>
          <a:prstGeom prst="rect">
            <a:avLst/>
          </a:prstGeom>
        </p:spPr>
      </p:pic>
      <p:sp>
        <p:nvSpPr>
          <p:cNvPr id="56" name="Espace réservé du texte 2">
            <a:extLst>
              <a:ext uri="{FF2B5EF4-FFF2-40B4-BE49-F238E27FC236}">
                <a16:creationId xmlns:a16="http://schemas.microsoft.com/office/drawing/2014/main" id="{FE897702-AE56-A7F4-92BF-BAE890375D1A}"/>
              </a:ext>
            </a:extLst>
          </p:cNvPr>
          <p:cNvSpPr txBox="1">
            <a:spLocks/>
          </p:cNvSpPr>
          <p:nvPr/>
        </p:nvSpPr>
        <p:spPr>
          <a:xfrm>
            <a:off x="2267679" y="1663136"/>
            <a:ext cx="2194791" cy="3583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i="1" dirty="0"/>
              <a:t>Evacuation par Gestionnaire De  Déchets</a:t>
            </a:r>
          </a:p>
        </p:txBody>
      </p:sp>
      <p:sp>
        <p:nvSpPr>
          <p:cNvPr id="57" name="Espace réservé du texte 2">
            <a:extLst>
              <a:ext uri="{FF2B5EF4-FFF2-40B4-BE49-F238E27FC236}">
                <a16:creationId xmlns:a16="http://schemas.microsoft.com/office/drawing/2014/main" id="{6E1674DE-53EF-D76C-6D18-C80619412959}"/>
              </a:ext>
            </a:extLst>
          </p:cNvPr>
          <p:cNvSpPr txBox="1">
            <a:spLocks/>
          </p:cNvSpPr>
          <p:nvPr/>
        </p:nvSpPr>
        <p:spPr>
          <a:xfrm>
            <a:off x="4473946" y="1356550"/>
            <a:ext cx="1942885" cy="317305"/>
          </a:xfrm>
          <a:prstGeom prst="rect">
            <a:avLst/>
          </a:prstGeom>
          <a:solidFill>
            <a:srgbClr val="5F404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600" dirty="0">
                <a:solidFill>
                  <a:schemeClr val="bg1"/>
                </a:solidFill>
              </a:rPr>
              <a:t>GDD</a:t>
            </a:r>
          </a:p>
        </p:txBody>
      </p:sp>
      <p:pic>
        <p:nvPicPr>
          <p:cNvPr id="52" name="Graphique 51" descr="Architecture moderne contour">
            <a:extLst>
              <a:ext uri="{FF2B5EF4-FFF2-40B4-BE49-F238E27FC236}">
                <a16:creationId xmlns:a16="http://schemas.microsoft.com/office/drawing/2014/main" id="{8C6B1D6C-8698-2546-04B3-C8F852B902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2431" y="2016511"/>
            <a:ext cx="914400" cy="914400"/>
          </a:xfrm>
          <a:prstGeom prst="rect">
            <a:avLst/>
          </a:prstGeom>
        </p:spPr>
      </p:pic>
      <p:pic>
        <p:nvPicPr>
          <p:cNvPr id="63" name="Image 62" descr="Une image contenant Graphique, graphisme, clipart, Pochoir&#10;&#10;Description générée automatiquement">
            <a:extLst>
              <a:ext uri="{FF2B5EF4-FFF2-40B4-BE49-F238E27FC236}">
                <a16:creationId xmlns:a16="http://schemas.microsoft.com/office/drawing/2014/main" id="{FAFB539C-C23D-183E-E653-4332AFC03C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62664" y="2020873"/>
            <a:ext cx="808644" cy="741387"/>
          </a:xfrm>
          <a:prstGeom prst="rect">
            <a:avLst/>
          </a:prstGeom>
        </p:spPr>
      </p:pic>
      <p:sp>
        <p:nvSpPr>
          <p:cNvPr id="64" name="Espace réservé du texte 2">
            <a:extLst>
              <a:ext uri="{FF2B5EF4-FFF2-40B4-BE49-F238E27FC236}">
                <a16:creationId xmlns:a16="http://schemas.microsoft.com/office/drawing/2014/main" id="{6C01F106-B300-98ED-AF80-22B4A5AC8AEF}"/>
              </a:ext>
            </a:extLst>
          </p:cNvPr>
          <p:cNvSpPr txBox="1">
            <a:spLocks/>
          </p:cNvSpPr>
          <p:nvPr/>
        </p:nvSpPr>
        <p:spPr>
          <a:xfrm>
            <a:off x="10510626" y="1288203"/>
            <a:ext cx="1329066" cy="480658"/>
          </a:xfrm>
          <a:prstGeom prst="rect">
            <a:avLst/>
          </a:prstGeom>
          <a:solidFill>
            <a:srgbClr val="5F404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dirty="0">
                <a:solidFill>
                  <a:schemeClr val="bg1"/>
                </a:solidFill>
              </a:rPr>
              <a:t>Usines de recyclage</a:t>
            </a:r>
          </a:p>
        </p:txBody>
      </p:sp>
      <p:sp>
        <p:nvSpPr>
          <p:cNvPr id="66" name="Espace réservé du texte 2">
            <a:extLst>
              <a:ext uri="{FF2B5EF4-FFF2-40B4-BE49-F238E27FC236}">
                <a16:creationId xmlns:a16="http://schemas.microsoft.com/office/drawing/2014/main" id="{1BD25053-FD17-BB5A-9BB0-F7205C78B7FE}"/>
              </a:ext>
            </a:extLst>
          </p:cNvPr>
          <p:cNvSpPr txBox="1">
            <a:spLocks/>
          </p:cNvSpPr>
          <p:nvPr/>
        </p:nvSpPr>
        <p:spPr>
          <a:xfrm>
            <a:off x="7250082" y="1818430"/>
            <a:ext cx="2586673" cy="3941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i="1" dirty="0"/>
              <a:t>Transport vers traitement</a:t>
            </a:r>
          </a:p>
        </p:txBody>
      </p:sp>
      <p:sp>
        <p:nvSpPr>
          <p:cNvPr id="67" name="Espace réservé du texte 2">
            <a:extLst>
              <a:ext uri="{FF2B5EF4-FFF2-40B4-BE49-F238E27FC236}">
                <a16:creationId xmlns:a16="http://schemas.microsoft.com/office/drawing/2014/main" id="{DD262287-DB37-A100-33A5-2F2F8977D333}"/>
              </a:ext>
            </a:extLst>
          </p:cNvPr>
          <p:cNvSpPr txBox="1">
            <a:spLocks/>
          </p:cNvSpPr>
          <p:nvPr/>
        </p:nvSpPr>
        <p:spPr>
          <a:xfrm>
            <a:off x="7792631" y="1316778"/>
            <a:ext cx="1532129" cy="464567"/>
          </a:xfrm>
          <a:prstGeom prst="rect">
            <a:avLst/>
          </a:prstGeom>
          <a:solidFill>
            <a:srgbClr val="5F404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600" dirty="0">
                <a:solidFill>
                  <a:schemeClr val="bg1"/>
                </a:solidFill>
              </a:rPr>
              <a:t>Prestataires transport</a:t>
            </a:r>
          </a:p>
        </p:txBody>
      </p:sp>
      <p:cxnSp>
        <p:nvCxnSpPr>
          <p:cNvPr id="68" name="Connecteur droit avec flèche 67">
            <a:extLst>
              <a:ext uri="{FF2B5EF4-FFF2-40B4-BE49-F238E27FC236}">
                <a16:creationId xmlns:a16="http://schemas.microsoft.com/office/drawing/2014/main" id="{C2F7E86C-87F0-2EAA-99FD-06A8B1C6AC67}"/>
              </a:ext>
            </a:extLst>
          </p:cNvPr>
          <p:cNvCxnSpPr>
            <a:cxnSpLocks/>
          </p:cNvCxnSpPr>
          <p:nvPr/>
        </p:nvCxnSpPr>
        <p:spPr>
          <a:xfrm flipH="1">
            <a:off x="9382802" y="1531218"/>
            <a:ext cx="1044073" cy="0"/>
          </a:xfrm>
          <a:prstGeom prst="straightConnector1">
            <a:avLst/>
          </a:prstGeom>
          <a:ln w="28575">
            <a:solidFill>
              <a:srgbClr val="4F4F4F"/>
            </a:solidFill>
            <a:prstDash val="dash"/>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70" name="Connecteur droit avec flèche 69">
            <a:extLst>
              <a:ext uri="{FF2B5EF4-FFF2-40B4-BE49-F238E27FC236}">
                <a16:creationId xmlns:a16="http://schemas.microsoft.com/office/drawing/2014/main" id="{058ADF95-BE1D-CF53-5D16-82CB14018D8D}"/>
              </a:ext>
            </a:extLst>
          </p:cNvPr>
          <p:cNvCxnSpPr>
            <a:cxnSpLocks/>
          </p:cNvCxnSpPr>
          <p:nvPr/>
        </p:nvCxnSpPr>
        <p:spPr>
          <a:xfrm flipV="1">
            <a:off x="9595559" y="3321438"/>
            <a:ext cx="1310566" cy="2100816"/>
          </a:xfrm>
          <a:prstGeom prst="straightConnector1">
            <a:avLst/>
          </a:prstGeom>
          <a:ln w="57150">
            <a:solidFill>
              <a:srgbClr val="9FB89E"/>
            </a:solidFill>
            <a:tailEnd type="triangle"/>
          </a:ln>
        </p:spPr>
        <p:style>
          <a:lnRef idx="1">
            <a:schemeClr val="accent1"/>
          </a:lnRef>
          <a:fillRef idx="0">
            <a:schemeClr val="accent1"/>
          </a:fillRef>
          <a:effectRef idx="0">
            <a:schemeClr val="accent1"/>
          </a:effectRef>
          <a:fontRef idx="minor">
            <a:schemeClr val="tx1"/>
          </a:fontRef>
        </p:style>
      </p:cxnSp>
      <p:sp>
        <p:nvSpPr>
          <p:cNvPr id="71" name="Espace réservé du texte 2">
            <a:extLst>
              <a:ext uri="{FF2B5EF4-FFF2-40B4-BE49-F238E27FC236}">
                <a16:creationId xmlns:a16="http://schemas.microsoft.com/office/drawing/2014/main" id="{11174BB3-3768-57B2-2F56-D2F84BE6A543}"/>
              </a:ext>
            </a:extLst>
          </p:cNvPr>
          <p:cNvSpPr txBox="1">
            <a:spLocks/>
          </p:cNvSpPr>
          <p:nvPr/>
        </p:nvSpPr>
        <p:spPr>
          <a:xfrm>
            <a:off x="7641225" y="3963572"/>
            <a:ext cx="1768987" cy="511024"/>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600" i="1" dirty="0"/>
              <a:t>Achat prestations (€)</a:t>
            </a:r>
          </a:p>
        </p:txBody>
      </p:sp>
      <p:cxnSp>
        <p:nvCxnSpPr>
          <p:cNvPr id="16" name="Connecteur droit avec flèche 15">
            <a:extLst>
              <a:ext uri="{FF2B5EF4-FFF2-40B4-BE49-F238E27FC236}">
                <a16:creationId xmlns:a16="http://schemas.microsoft.com/office/drawing/2014/main" id="{E247D381-FF3E-1508-F8A2-5760B906AE49}"/>
              </a:ext>
            </a:extLst>
          </p:cNvPr>
          <p:cNvCxnSpPr>
            <a:cxnSpLocks/>
          </p:cNvCxnSpPr>
          <p:nvPr/>
        </p:nvCxnSpPr>
        <p:spPr>
          <a:xfrm flipH="1">
            <a:off x="2693625" y="1528093"/>
            <a:ext cx="1534288" cy="0"/>
          </a:xfrm>
          <a:prstGeom prst="straightConnector1">
            <a:avLst/>
          </a:prstGeom>
          <a:ln w="28575">
            <a:solidFill>
              <a:srgbClr val="4F4F4F"/>
            </a:solidFill>
            <a:prstDash val="dash"/>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nvGrpSpPr>
          <p:cNvPr id="84" name="Groupe 83">
            <a:extLst>
              <a:ext uri="{FF2B5EF4-FFF2-40B4-BE49-F238E27FC236}">
                <a16:creationId xmlns:a16="http://schemas.microsoft.com/office/drawing/2014/main" id="{D162A9B9-3358-DC09-8469-08D6EC20ED08}"/>
              </a:ext>
            </a:extLst>
          </p:cNvPr>
          <p:cNvGrpSpPr/>
          <p:nvPr/>
        </p:nvGrpSpPr>
        <p:grpSpPr>
          <a:xfrm>
            <a:off x="7792630" y="2227794"/>
            <a:ext cx="1532345" cy="572528"/>
            <a:chOff x="7792630" y="2014252"/>
            <a:chExt cx="1532345" cy="572528"/>
          </a:xfrm>
        </p:grpSpPr>
        <p:sp>
          <p:nvSpPr>
            <p:cNvPr id="74" name="Rectangle 73">
              <a:extLst>
                <a:ext uri="{FF2B5EF4-FFF2-40B4-BE49-F238E27FC236}">
                  <a16:creationId xmlns:a16="http://schemas.microsoft.com/office/drawing/2014/main" id="{7EAA2416-BD2D-3D48-4D8E-D90A08083FD7}"/>
                </a:ext>
              </a:extLst>
            </p:cNvPr>
            <p:cNvSpPr/>
            <p:nvPr/>
          </p:nvSpPr>
          <p:spPr>
            <a:xfrm>
              <a:off x="7792630" y="2014252"/>
              <a:ext cx="1160869" cy="348889"/>
            </a:xfrm>
            <a:prstGeom prst="rect">
              <a:avLst/>
            </a:prstGeom>
            <a:noFill/>
            <a:ln w="19050">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 avec coin rogné 74">
              <a:extLst>
                <a:ext uri="{FF2B5EF4-FFF2-40B4-BE49-F238E27FC236}">
                  <a16:creationId xmlns:a16="http://schemas.microsoft.com/office/drawing/2014/main" id="{77D4C688-30B2-4268-BEC2-D17CFE7567D7}"/>
                </a:ext>
              </a:extLst>
            </p:cNvPr>
            <p:cNvSpPr/>
            <p:nvPr/>
          </p:nvSpPr>
          <p:spPr>
            <a:xfrm>
              <a:off x="9010650" y="2014253"/>
              <a:ext cx="314325" cy="392527"/>
            </a:xfrm>
            <a:prstGeom prst="snip1Rect">
              <a:avLst>
                <a:gd name="adj" fmla="val 41435"/>
              </a:avLst>
            </a:prstGeom>
            <a:noFill/>
            <a:ln w="19050">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Ellipse 76">
              <a:extLst>
                <a:ext uri="{FF2B5EF4-FFF2-40B4-BE49-F238E27FC236}">
                  <a16:creationId xmlns:a16="http://schemas.microsoft.com/office/drawing/2014/main" id="{EBE72CC1-1C51-7EC6-2E4D-3D88E6BF8C02}"/>
                </a:ext>
              </a:extLst>
            </p:cNvPr>
            <p:cNvSpPr/>
            <p:nvPr/>
          </p:nvSpPr>
          <p:spPr>
            <a:xfrm>
              <a:off x="7861297" y="2406780"/>
              <a:ext cx="180000" cy="180000"/>
            </a:xfrm>
            <a:prstGeom prst="ellipse">
              <a:avLst/>
            </a:prstGeom>
            <a:noFill/>
            <a:ln w="19050">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Ellipse 78">
              <a:extLst>
                <a:ext uri="{FF2B5EF4-FFF2-40B4-BE49-F238E27FC236}">
                  <a16:creationId xmlns:a16="http://schemas.microsoft.com/office/drawing/2014/main" id="{1A964874-F06D-E0F5-1475-DD64776D453A}"/>
                </a:ext>
              </a:extLst>
            </p:cNvPr>
            <p:cNvSpPr/>
            <p:nvPr/>
          </p:nvSpPr>
          <p:spPr>
            <a:xfrm>
              <a:off x="8062893" y="2406780"/>
              <a:ext cx="180000" cy="180000"/>
            </a:xfrm>
            <a:prstGeom prst="ellipse">
              <a:avLst/>
            </a:prstGeom>
            <a:noFill/>
            <a:ln w="19050">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Ellipse 79">
              <a:extLst>
                <a:ext uri="{FF2B5EF4-FFF2-40B4-BE49-F238E27FC236}">
                  <a16:creationId xmlns:a16="http://schemas.microsoft.com/office/drawing/2014/main" id="{ED65304D-B4F9-96ED-E07A-39987686B21C}"/>
                </a:ext>
              </a:extLst>
            </p:cNvPr>
            <p:cNvSpPr/>
            <p:nvPr/>
          </p:nvSpPr>
          <p:spPr>
            <a:xfrm>
              <a:off x="8270172" y="2406780"/>
              <a:ext cx="180000" cy="180000"/>
            </a:xfrm>
            <a:prstGeom prst="ellipse">
              <a:avLst/>
            </a:prstGeom>
            <a:noFill/>
            <a:ln w="19050">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2A107544-8620-A14B-6E5A-D404F03E43D0}"/>
                </a:ext>
              </a:extLst>
            </p:cNvPr>
            <p:cNvSpPr/>
            <p:nvPr/>
          </p:nvSpPr>
          <p:spPr>
            <a:xfrm>
              <a:off x="8691775" y="2406781"/>
              <a:ext cx="633199" cy="61446"/>
            </a:xfrm>
            <a:prstGeom prst="rect">
              <a:avLst/>
            </a:prstGeom>
            <a:solidFill>
              <a:schemeClr val="bg1"/>
            </a:solidFill>
            <a:ln w="19050">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a:extLst>
                <a:ext uri="{FF2B5EF4-FFF2-40B4-BE49-F238E27FC236}">
                  <a16:creationId xmlns:a16="http://schemas.microsoft.com/office/drawing/2014/main" id="{0F9EB73C-9E0C-D8F5-5E20-EB6413ACD563}"/>
                </a:ext>
              </a:extLst>
            </p:cNvPr>
            <p:cNvSpPr/>
            <p:nvPr/>
          </p:nvSpPr>
          <p:spPr>
            <a:xfrm>
              <a:off x="8738111" y="2406780"/>
              <a:ext cx="180000" cy="180000"/>
            </a:xfrm>
            <a:prstGeom prst="ellipse">
              <a:avLst/>
            </a:prstGeom>
            <a:solidFill>
              <a:schemeClr val="bg1"/>
            </a:solidFill>
            <a:ln w="19050">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Ellipse 81">
              <a:extLst>
                <a:ext uri="{FF2B5EF4-FFF2-40B4-BE49-F238E27FC236}">
                  <a16:creationId xmlns:a16="http://schemas.microsoft.com/office/drawing/2014/main" id="{67A08B80-9A11-0704-89F6-E04D859E1CA5}"/>
                </a:ext>
              </a:extLst>
            </p:cNvPr>
            <p:cNvSpPr/>
            <p:nvPr/>
          </p:nvSpPr>
          <p:spPr>
            <a:xfrm>
              <a:off x="9065318" y="2406780"/>
              <a:ext cx="180000" cy="180000"/>
            </a:xfrm>
            <a:prstGeom prst="ellipse">
              <a:avLst/>
            </a:prstGeom>
            <a:solidFill>
              <a:schemeClr val="bg1"/>
            </a:solidFill>
            <a:ln w="19050">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 avec coin rogné 82">
              <a:extLst>
                <a:ext uri="{FF2B5EF4-FFF2-40B4-BE49-F238E27FC236}">
                  <a16:creationId xmlns:a16="http://schemas.microsoft.com/office/drawing/2014/main" id="{DAB09DE7-BDBA-8B13-9D9D-C5DA1195611C}"/>
                </a:ext>
              </a:extLst>
            </p:cNvPr>
            <p:cNvSpPr/>
            <p:nvPr/>
          </p:nvSpPr>
          <p:spPr>
            <a:xfrm>
              <a:off x="9147332" y="2075699"/>
              <a:ext cx="177428" cy="201429"/>
            </a:xfrm>
            <a:prstGeom prst="snip1Rect">
              <a:avLst>
                <a:gd name="adj" fmla="val 41435"/>
              </a:avLst>
            </a:prstGeom>
            <a:noFill/>
            <a:ln w="19050">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6" name="Groupe 85">
            <a:extLst>
              <a:ext uri="{FF2B5EF4-FFF2-40B4-BE49-F238E27FC236}">
                <a16:creationId xmlns:a16="http://schemas.microsoft.com/office/drawing/2014/main" id="{06CCFB43-376C-FF18-7B9D-F01E1EA471B7}"/>
              </a:ext>
            </a:extLst>
          </p:cNvPr>
          <p:cNvGrpSpPr/>
          <p:nvPr/>
        </p:nvGrpSpPr>
        <p:grpSpPr>
          <a:xfrm>
            <a:off x="7530690" y="5587071"/>
            <a:ext cx="2025456" cy="580545"/>
            <a:chOff x="8821881" y="3922214"/>
            <a:chExt cx="2025456" cy="580545"/>
          </a:xfrm>
        </p:grpSpPr>
        <p:grpSp>
          <p:nvGrpSpPr>
            <p:cNvPr id="87" name="Google Shape;810;p26">
              <a:extLst>
                <a:ext uri="{FF2B5EF4-FFF2-40B4-BE49-F238E27FC236}">
                  <a16:creationId xmlns:a16="http://schemas.microsoft.com/office/drawing/2014/main" id="{5C62B729-7B1C-D7EB-9038-E02131225767}"/>
                </a:ext>
              </a:extLst>
            </p:cNvPr>
            <p:cNvGrpSpPr/>
            <p:nvPr/>
          </p:nvGrpSpPr>
          <p:grpSpPr>
            <a:xfrm>
              <a:off x="8977778" y="4005047"/>
              <a:ext cx="1713662" cy="461798"/>
              <a:chOff x="318084" y="6375446"/>
              <a:chExt cx="837986" cy="225820"/>
            </a:xfrm>
          </p:grpSpPr>
          <p:grpSp>
            <p:nvGrpSpPr>
              <p:cNvPr id="89" name="Google Shape;811;p26">
                <a:extLst>
                  <a:ext uri="{FF2B5EF4-FFF2-40B4-BE49-F238E27FC236}">
                    <a16:creationId xmlns:a16="http://schemas.microsoft.com/office/drawing/2014/main" id="{1F3BBAB7-035F-AFBA-0081-BA73F48B2731}"/>
                  </a:ext>
                </a:extLst>
              </p:cNvPr>
              <p:cNvGrpSpPr/>
              <p:nvPr/>
            </p:nvGrpSpPr>
            <p:grpSpPr>
              <a:xfrm>
                <a:off x="318084" y="6375446"/>
                <a:ext cx="201198" cy="225820"/>
                <a:chOff x="318084" y="6375446"/>
                <a:chExt cx="201198" cy="225820"/>
              </a:xfrm>
            </p:grpSpPr>
            <p:sp>
              <p:nvSpPr>
                <p:cNvPr id="98" name="Google Shape;812;p26">
                  <a:extLst>
                    <a:ext uri="{FF2B5EF4-FFF2-40B4-BE49-F238E27FC236}">
                      <a16:creationId xmlns:a16="http://schemas.microsoft.com/office/drawing/2014/main" id="{5CB9B28B-D5D2-3A5F-C1EE-35A2AD0894EB}"/>
                    </a:ext>
                  </a:extLst>
                </p:cNvPr>
                <p:cNvSpPr/>
                <p:nvPr/>
              </p:nvSpPr>
              <p:spPr>
                <a:xfrm>
                  <a:off x="356309" y="6428139"/>
                  <a:ext cx="124805" cy="114619"/>
                </a:xfrm>
                <a:custGeom>
                  <a:avLst/>
                  <a:gdLst/>
                  <a:ahLst/>
                  <a:cxnLst/>
                  <a:rect l="l" t="t" r="r" b="b"/>
                  <a:pathLst>
                    <a:path w="124805" h="114619" extrusionOk="0">
                      <a:moveTo>
                        <a:pt x="124805" y="62515"/>
                      </a:moveTo>
                      <a:lnTo>
                        <a:pt x="62403" y="0"/>
                      </a:lnTo>
                      <a:lnTo>
                        <a:pt x="0" y="62515"/>
                      </a:lnTo>
                      <a:lnTo>
                        <a:pt x="21827" y="62515"/>
                      </a:lnTo>
                      <a:lnTo>
                        <a:pt x="21827" y="114620"/>
                      </a:lnTo>
                      <a:lnTo>
                        <a:pt x="102922" y="114620"/>
                      </a:lnTo>
                      <a:lnTo>
                        <a:pt x="102922" y="6251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nvGrpSpPr>
                <p:cNvPr id="99" name="Google Shape;813;p26">
                  <a:extLst>
                    <a:ext uri="{FF2B5EF4-FFF2-40B4-BE49-F238E27FC236}">
                      <a16:creationId xmlns:a16="http://schemas.microsoft.com/office/drawing/2014/main" id="{44E243DA-3444-BFA8-E09C-458CB19E6C82}"/>
                    </a:ext>
                  </a:extLst>
                </p:cNvPr>
                <p:cNvGrpSpPr/>
                <p:nvPr/>
              </p:nvGrpSpPr>
              <p:grpSpPr>
                <a:xfrm>
                  <a:off x="318084" y="6375446"/>
                  <a:ext cx="195714" cy="167872"/>
                  <a:chOff x="318084" y="6375446"/>
                  <a:chExt cx="195714" cy="167872"/>
                </a:xfrm>
              </p:grpSpPr>
              <p:sp>
                <p:nvSpPr>
                  <p:cNvPr id="101" name="Google Shape;814;p26">
                    <a:extLst>
                      <a:ext uri="{FF2B5EF4-FFF2-40B4-BE49-F238E27FC236}">
                        <a16:creationId xmlns:a16="http://schemas.microsoft.com/office/drawing/2014/main" id="{D26B60AD-91BB-259C-60D3-E1CC52A1EED1}"/>
                      </a:ext>
                    </a:extLst>
                  </p:cNvPr>
                  <p:cNvSpPr/>
                  <p:nvPr/>
                </p:nvSpPr>
                <p:spPr>
                  <a:xfrm>
                    <a:off x="459231" y="6542759"/>
                    <a:ext cx="559" cy="559"/>
                  </a:xfrm>
                  <a:custGeom>
                    <a:avLst/>
                    <a:gdLst/>
                    <a:ahLst/>
                    <a:cxnLst/>
                    <a:rect l="l" t="t" r="r" b="b"/>
                    <a:pathLst>
                      <a:path w="559" h="559" extrusionOk="0">
                        <a:moveTo>
                          <a:pt x="0" y="0"/>
                        </a:moveTo>
                        <a:lnTo>
                          <a:pt x="0" y="0"/>
                        </a:lnTo>
                        <a:lnTo>
                          <a:pt x="0" y="0"/>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815;p26">
                    <a:extLst>
                      <a:ext uri="{FF2B5EF4-FFF2-40B4-BE49-F238E27FC236}">
                        <a16:creationId xmlns:a16="http://schemas.microsoft.com/office/drawing/2014/main" id="{13EA6B87-C2C4-5A32-C4B7-1195F3173748}"/>
                      </a:ext>
                    </a:extLst>
                  </p:cNvPr>
                  <p:cNvSpPr/>
                  <p:nvPr/>
                </p:nvSpPr>
                <p:spPr>
                  <a:xfrm>
                    <a:off x="318084" y="6375446"/>
                    <a:ext cx="195714" cy="167368"/>
                  </a:xfrm>
                  <a:custGeom>
                    <a:avLst/>
                    <a:gdLst/>
                    <a:ahLst/>
                    <a:cxnLst/>
                    <a:rect l="l" t="t" r="r" b="b"/>
                    <a:pathLst>
                      <a:path w="195714" h="167368" extrusionOk="0">
                        <a:moveTo>
                          <a:pt x="60052" y="115207"/>
                        </a:moveTo>
                        <a:lnTo>
                          <a:pt x="38225" y="115207"/>
                        </a:lnTo>
                        <a:lnTo>
                          <a:pt x="100628" y="52693"/>
                        </a:lnTo>
                        <a:lnTo>
                          <a:pt x="100628" y="52693"/>
                        </a:lnTo>
                        <a:lnTo>
                          <a:pt x="100628" y="52693"/>
                        </a:lnTo>
                        <a:lnTo>
                          <a:pt x="100628" y="52693"/>
                        </a:lnTo>
                        <a:lnTo>
                          <a:pt x="100628" y="52693"/>
                        </a:lnTo>
                        <a:lnTo>
                          <a:pt x="195715" y="52693"/>
                        </a:lnTo>
                        <a:cubicBezTo>
                          <a:pt x="194484" y="51349"/>
                          <a:pt x="193141" y="50174"/>
                          <a:pt x="191741" y="49335"/>
                        </a:cubicBezTo>
                        <a:lnTo>
                          <a:pt x="110142" y="2267"/>
                        </a:lnTo>
                        <a:cubicBezTo>
                          <a:pt x="104881" y="-756"/>
                          <a:pt x="96318" y="-756"/>
                          <a:pt x="91058" y="2267"/>
                        </a:cubicBezTo>
                        <a:lnTo>
                          <a:pt x="9514" y="49335"/>
                        </a:lnTo>
                        <a:cubicBezTo>
                          <a:pt x="4253" y="52357"/>
                          <a:pt x="0" y="59800"/>
                          <a:pt x="0" y="65845"/>
                        </a:cubicBezTo>
                        <a:lnTo>
                          <a:pt x="0" y="160036"/>
                        </a:lnTo>
                        <a:cubicBezTo>
                          <a:pt x="0" y="162387"/>
                          <a:pt x="672" y="164962"/>
                          <a:pt x="1735" y="167368"/>
                        </a:cubicBezTo>
                        <a:lnTo>
                          <a:pt x="60052" y="167368"/>
                        </a:lnTo>
                        <a:lnTo>
                          <a:pt x="60052" y="115207"/>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sp>
              <p:nvSpPr>
                <p:cNvPr id="100" name="Google Shape;816;p26">
                  <a:extLst>
                    <a:ext uri="{FF2B5EF4-FFF2-40B4-BE49-F238E27FC236}">
                      <a16:creationId xmlns:a16="http://schemas.microsoft.com/office/drawing/2014/main" id="{AECEEF17-7401-7711-E961-3E4ECEF45B97}"/>
                    </a:ext>
                  </a:extLst>
                </p:cNvPr>
                <p:cNvSpPr/>
                <p:nvPr/>
              </p:nvSpPr>
              <p:spPr>
                <a:xfrm>
                  <a:off x="319930" y="6428134"/>
                  <a:ext cx="199352" cy="173132"/>
                </a:xfrm>
                <a:custGeom>
                  <a:avLst/>
                  <a:gdLst/>
                  <a:ahLst/>
                  <a:cxnLst/>
                  <a:rect l="l" t="t" r="r" b="b"/>
                  <a:pathLst>
                    <a:path w="199352" h="173132" extrusionOk="0">
                      <a:moveTo>
                        <a:pt x="193812" y="0"/>
                      </a:moveTo>
                      <a:lnTo>
                        <a:pt x="98781" y="0"/>
                      </a:lnTo>
                      <a:lnTo>
                        <a:pt x="98781" y="0"/>
                      </a:lnTo>
                      <a:lnTo>
                        <a:pt x="161184" y="62515"/>
                      </a:lnTo>
                      <a:lnTo>
                        <a:pt x="139357" y="62515"/>
                      </a:lnTo>
                      <a:lnTo>
                        <a:pt x="139357" y="114620"/>
                      </a:lnTo>
                      <a:lnTo>
                        <a:pt x="0" y="114620"/>
                      </a:lnTo>
                      <a:cubicBezTo>
                        <a:pt x="1735" y="118425"/>
                        <a:pt x="4477" y="121951"/>
                        <a:pt x="7667" y="123798"/>
                      </a:cubicBezTo>
                      <a:lnTo>
                        <a:pt x="89211" y="170866"/>
                      </a:lnTo>
                      <a:cubicBezTo>
                        <a:pt x="94472" y="173888"/>
                        <a:pt x="103034" y="173888"/>
                        <a:pt x="108295" y="170866"/>
                      </a:cubicBezTo>
                      <a:lnTo>
                        <a:pt x="189838" y="123798"/>
                      </a:lnTo>
                      <a:cubicBezTo>
                        <a:pt x="195099" y="120776"/>
                        <a:pt x="199353" y="113332"/>
                        <a:pt x="199353" y="107288"/>
                      </a:cubicBezTo>
                      <a:lnTo>
                        <a:pt x="199353" y="13152"/>
                      </a:lnTo>
                      <a:cubicBezTo>
                        <a:pt x="199353" y="8731"/>
                        <a:pt x="197058" y="3638"/>
                        <a:pt x="193812" y="0"/>
                      </a:cubicBezTo>
                      <a:close/>
                    </a:path>
                  </a:pathLst>
                </a:custGeom>
                <a:solidFill>
                  <a:srgbClr val="DB605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grpSp>
            <p:nvGrpSpPr>
              <p:cNvPr id="90" name="Google Shape;817;p26">
                <a:extLst>
                  <a:ext uri="{FF2B5EF4-FFF2-40B4-BE49-F238E27FC236}">
                    <a16:creationId xmlns:a16="http://schemas.microsoft.com/office/drawing/2014/main" id="{49A8695E-5993-A743-6404-99E4A6565F23}"/>
                  </a:ext>
                </a:extLst>
              </p:cNvPr>
              <p:cNvGrpSpPr/>
              <p:nvPr/>
            </p:nvGrpSpPr>
            <p:grpSpPr>
              <a:xfrm>
                <a:off x="546931" y="6402562"/>
                <a:ext cx="609139" cy="135831"/>
                <a:chOff x="546931" y="6402562"/>
                <a:chExt cx="609139" cy="135831"/>
              </a:xfrm>
            </p:grpSpPr>
            <p:sp>
              <p:nvSpPr>
                <p:cNvPr id="91" name="Google Shape;818;p26">
                  <a:extLst>
                    <a:ext uri="{FF2B5EF4-FFF2-40B4-BE49-F238E27FC236}">
                      <a16:creationId xmlns:a16="http://schemas.microsoft.com/office/drawing/2014/main" id="{B0FE23D3-CE9B-F74D-6869-98F87EA86EF9}"/>
                    </a:ext>
                  </a:extLst>
                </p:cNvPr>
                <p:cNvSpPr/>
                <p:nvPr/>
              </p:nvSpPr>
              <p:spPr>
                <a:xfrm>
                  <a:off x="546931" y="6435918"/>
                  <a:ext cx="94471" cy="102474"/>
                </a:xfrm>
                <a:custGeom>
                  <a:avLst/>
                  <a:gdLst/>
                  <a:ahLst/>
                  <a:cxnLst/>
                  <a:rect l="l" t="t" r="r" b="b"/>
                  <a:pathLst>
                    <a:path w="94471" h="102474" extrusionOk="0">
                      <a:moveTo>
                        <a:pt x="40968" y="102475"/>
                      </a:moveTo>
                      <a:lnTo>
                        <a:pt x="0" y="0"/>
                      </a:lnTo>
                      <a:lnTo>
                        <a:pt x="19980" y="0"/>
                      </a:lnTo>
                      <a:lnTo>
                        <a:pt x="47348" y="68111"/>
                      </a:lnTo>
                      <a:lnTo>
                        <a:pt x="74491" y="0"/>
                      </a:lnTo>
                      <a:lnTo>
                        <a:pt x="94472" y="0"/>
                      </a:lnTo>
                      <a:lnTo>
                        <a:pt x="53504" y="102475"/>
                      </a:lnTo>
                      <a:lnTo>
                        <a:pt x="40968" y="102475"/>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2" name="Google Shape;819;p26">
                  <a:extLst>
                    <a:ext uri="{FF2B5EF4-FFF2-40B4-BE49-F238E27FC236}">
                      <a16:creationId xmlns:a16="http://schemas.microsoft.com/office/drawing/2014/main" id="{35091679-F6AF-93E2-C765-B7835380C033}"/>
                    </a:ext>
                  </a:extLst>
                </p:cNvPr>
                <p:cNvSpPr/>
                <p:nvPr/>
              </p:nvSpPr>
              <p:spPr>
                <a:xfrm>
                  <a:off x="648230" y="6435918"/>
                  <a:ext cx="85740" cy="102418"/>
                </a:xfrm>
                <a:custGeom>
                  <a:avLst/>
                  <a:gdLst/>
                  <a:ahLst/>
                  <a:cxnLst/>
                  <a:rect l="l" t="t" r="r" b="b"/>
                  <a:pathLst>
                    <a:path w="85740" h="102418" extrusionOk="0">
                      <a:moveTo>
                        <a:pt x="42870" y="0"/>
                      </a:moveTo>
                      <a:cubicBezTo>
                        <a:pt x="55855" y="0"/>
                        <a:pt x="66376" y="3470"/>
                        <a:pt x="73708" y="10074"/>
                      </a:cubicBezTo>
                      <a:cubicBezTo>
                        <a:pt x="81487" y="16846"/>
                        <a:pt x="85741" y="26752"/>
                        <a:pt x="85741" y="38785"/>
                      </a:cubicBezTo>
                      <a:lnTo>
                        <a:pt x="85741" y="102419"/>
                      </a:lnTo>
                      <a:lnTo>
                        <a:pt x="67104" y="102419"/>
                      </a:lnTo>
                      <a:lnTo>
                        <a:pt x="67104" y="97158"/>
                      </a:lnTo>
                      <a:cubicBezTo>
                        <a:pt x="60500" y="100628"/>
                        <a:pt x="52329" y="102419"/>
                        <a:pt x="42870" y="102419"/>
                      </a:cubicBezTo>
                      <a:lnTo>
                        <a:pt x="38617" y="102419"/>
                      </a:lnTo>
                      <a:cubicBezTo>
                        <a:pt x="27368" y="102419"/>
                        <a:pt x="18245" y="100068"/>
                        <a:pt x="11641" y="95255"/>
                      </a:cubicBezTo>
                      <a:cubicBezTo>
                        <a:pt x="7779" y="92513"/>
                        <a:pt x="4869" y="89267"/>
                        <a:pt x="2910" y="85181"/>
                      </a:cubicBezTo>
                      <a:cubicBezTo>
                        <a:pt x="951" y="81319"/>
                        <a:pt x="0" y="77010"/>
                        <a:pt x="0" y="72197"/>
                      </a:cubicBezTo>
                      <a:cubicBezTo>
                        <a:pt x="0" y="67552"/>
                        <a:pt x="951" y="63074"/>
                        <a:pt x="2910" y="59213"/>
                      </a:cubicBezTo>
                      <a:cubicBezTo>
                        <a:pt x="4869" y="55127"/>
                        <a:pt x="7779" y="51825"/>
                        <a:pt x="11641" y="49139"/>
                      </a:cubicBezTo>
                      <a:cubicBezTo>
                        <a:pt x="18245" y="44493"/>
                        <a:pt x="27368" y="41975"/>
                        <a:pt x="38617" y="41975"/>
                      </a:cubicBezTo>
                      <a:lnTo>
                        <a:pt x="67160" y="41975"/>
                      </a:lnTo>
                      <a:lnTo>
                        <a:pt x="67160" y="38897"/>
                      </a:lnTo>
                      <a:cubicBezTo>
                        <a:pt x="67160" y="32293"/>
                        <a:pt x="65201" y="27256"/>
                        <a:pt x="61507" y="24178"/>
                      </a:cubicBezTo>
                      <a:cubicBezTo>
                        <a:pt x="57646" y="20708"/>
                        <a:pt x="51209" y="18749"/>
                        <a:pt x="42870" y="18749"/>
                      </a:cubicBezTo>
                      <a:lnTo>
                        <a:pt x="42702" y="18749"/>
                      </a:lnTo>
                      <a:cubicBezTo>
                        <a:pt x="20372" y="18749"/>
                        <a:pt x="19029" y="31565"/>
                        <a:pt x="18637" y="35651"/>
                      </a:cubicBezTo>
                      <a:lnTo>
                        <a:pt x="224" y="33692"/>
                      </a:lnTo>
                      <a:cubicBezTo>
                        <a:pt x="1175" y="23002"/>
                        <a:pt x="5876" y="14495"/>
                        <a:pt x="13600" y="8675"/>
                      </a:cubicBezTo>
                      <a:cubicBezTo>
                        <a:pt x="20987" y="3022"/>
                        <a:pt x="30670" y="112"/>
                        <a:pt x="42702" y="112"/>
                      </a:cubicBezTo>
                      <a:lnTo>
                        <a:pt x="42870" y="112"/>
                      </a:lnTo>
                      <a:close/>
                      <a:moveTo>
                        <a:pt x="38617" y="60556"/>
                      </a:moveTo>
                      <a:cubicBezTo>
                        <a:pt x="33580" y="60556"/>
                        <a:pt x="26584" y="61339"/>
                        <a:pt x="22331" y="64250"/>
                      </a:cubicBezTo>
                      <a:cubicBezTo>
                        <a:pt x="20764" y="65593"/>
                        <a:pt x="18637" y="67552"/>
                        <a:pt x="18637" y="72197"/>
                      </a:cubicBezTo>
                      <a:cubicBezTo>
                        <a:pt x="18637" y="76842"/>
                        <a:pt x="20764" y="78969"/>
                        <a:pt x="22331" y="80144"/>
                      </a:cubicBezTo>
                      <a:cubicBezTo>
                        <a:pt x="24849" y="81879"/>
                        <a:pt x="29494" y="83838"/>
                        <a:pt x="38617" y="83838"/>
                      </a:cubicBezTo>
                      <a:lnTo>
                        <a:pt x="42870" y="83838"/>
                      </a:lnTo>
                      <a:cubicBezTo>
                        <a:pt x="51209" y="83838"/>
                        <a:pt x="57590" y="82103"/>
                        <a:pt x="61507" y="78577"/>
                      </a:cubicBezTo>
                      <a:cubicBezTo>
                        <a:pt x="65201" y="75275"/>
                        <a:pt x="67160" y="70406"/>
                        <a:pt x="67160" y="63858"/>
                      </a:cubicBezTo>
                      <a:lnTo>
                        <a:pt x="67160" y="60556"/>
                      </a:lnTo>
                      <a:lnTo>
                        <a:pt x="38617" y="60556"/>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3" name="Google Shape;820;p26">
                  <a:extLst>
                    <a:ext uri="{FF2B5EF4-FFF2-40B4-BE49-F238E27FC236}">
                      <a16:creationId xmlns:a16="http://schemas.microsoft.com/office/drawing/2014/main" id="{5A8D27F3-4EF0-AC46-4526-D21D0F31864D}"/>
                    </a:ext>
                  </a:extLst>
                </p:cNvPr>
                <p:cNvSpPr/>
                <p:nvPr/>
              </p:nvSpPr>
              <p:spPr>
                <a:xfrm>
                  <a:off x="754399" y="6402562"/>
                  <a:ext cx="30221" cy="135830"/>
                </a:xfrm>
                <a:custGeom>
                  <a:avLst/>
                  <a:gdLst/>
                  <a:ahLst/>
                  <a:cxnLst/>
                  <a:rect l="l" t="t" r="r" b="b"/>
                  <a:pathLst>
                    <a:path w="30221" h="135830" extrusionOk="0">
                      <a:moveTo>
                        <a:pt x="18581" y="97214"/>
                      </a:moveTo>
                      <a:cubicBezTo>
                        <a:pt x="18581" y="102251"/>
                        <a:pt x="19141" y="109247"/>
                        <a:pt x="22275" y="113500"/>
                      </a:cubicBezTo>
                      <a:cubicBezTo>
                        <a:pt x="23450" y="115235"/>
                        <a:pt x="25577" y="117194"/>
                        <a:pt x="30222" y="117194"/>
                      </a:cubicBezTo>
                      <a:lnTo>
                        <a:pt x="30222" y="135831"/>
                      </a:lnTo>
                      <a:cubicBezTo>
                        <a:pt x="25353" y="135831"/>
                        <a:pt x="21099" y="134879"/>
                        <a:pt x="17238" y="132921"/>
                      </a:cubicBezTo>
                      <a:cubicBezTo>
                        <a:pt x="13152" y="130962"/>
                        <a:pt x="9850" y="128052"/>
                        <a:pt x="7164" y="124358"/>
                      </a:cubicBezTo>
                      <a:cubicBezTo>
                        <a:pt x="2295" y="117586"/>
                        <a:pt x="0" y="108463"/>
                        <a:pt x="0" y="97214"/>
                      </a:cubicBezTo>
                      <a:lnTo>
                        <a:pt x="0" y="0"/>
                      </a:lnTo>
                      <a:lnTo>
                        <a:pt x="18637" y="0"/>
                      </a:lnTo>
                      <a:lnTo>
                        <a:pt x="18637" y="97214"/>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4" name="Google Shape;821;p26">
                  <a:extLst>
                    <a:ext uri="{FF2B5EF4-FFF2-40B4-BE49-F238E27FC236}">
                      <a16:creationId xmlns:a16="http://schemas.microsoft.com/office/drawing/2014/main" id="{E85C6515-EAAC-F74C-7848-E887DD06D0AD}"/>
                    </a:ext>
                  </a:extLst>
                </p:cNvPr>
                <p:cNvSpPr/>
                <p:nvPr/>
              </p:nvSpPr>
              <p:spPr>
                <a:xfrm>
                  <a:off x="795366" y="6435974"/>
                  <a:ext cx="85516" cy="102419"/>
                </a:xfrm>
                <a:custGeom>
                  <a:avLst/>
                  <a:gdLst/>
                  <a:ahLst/>
                  <a:cxnLst/>
                  <a:rect l="l" t="t" r="r" b="b"/>
                  <a:pathLst>
                    <a:path w="85516" h="102419" extrusionOk="0">
                      <a:moveTo>
                        <a:pt x="73708" y="10075"/>
                      </a:moveTo>
                      <a:cubicBezTo>
                        <a:pt x="81487" y="16847"/>
                        <a:pt x="85517" y="26753"/>
                        <a:pt x="85517" y="38786"/>
                      </a:cubicBezTo>
                      <a:lnTo>
                        <a:pt x="85517" y="63803"/>
                      </a:lnTo>
                      <a:cubicBezTo>
                        <a:pt x="85517" y="75835"/>
                        <a:pt x="81431" y="85741"/>
                        <a:pt x="73708" y="92513"/>
                      </a:cubicBezTo>
                      <a:cubicBezTo>
                        <a:pt x="66152" y="99117"/>
                        <a:pt x="55855" y="102420"/>
                        <a:pt x="42870" y="102420"/>
                      </a:cubicBezTo>
                      <a:cubicBezTo>
                        <a:pt x="29662" y="102420"/>
                        <a:pt x="19364" y="99117"/>
                        <a:pt x="11809" y="92513"/>
                      </a:cubicBezTo>
                      <a:cubicBezTo>
                        <a:pt x="4030" y="85741"/>
                        <a:pt x="0" y="75835"/>
                        <a:pt x="0" y="63803"/>
                      </a:cubicBezTo>
                      <a:lnTo>
                        <a:pt x="0" y="38786"/>
                      </a:lnTo>
                      <a:cubicBezTo>
                        <a:pt x="0" y="26753"/>
                        <a:pt x="4086" y="16847"/>
                        <a:pt x="11809" y="10075"/>
                      </a:cubicBezTo>
                      <a:cubicBezTo>
                        <a:pt x="19364" y="3471"/>
                        <a:pt x="29662" y="1"/>
                        <a:pt x="42870" y="1"/>
                      </a:cubicBezTo>
                      <a:cubicBezTo>
                        <a:pt x="55855" y="-55"/>
                        <a:pt x="66096" y="3471"/>
                        <a:pt x="73708" y="10075"/>
                      </a:cubicBezTo>
                      <a:close/>
                      <a:moveTo>
                        <a:pt x="24010" y="24010"/>
                      </a:moveTo>
                      <a:cubicBezTo>
                        <a:pt x="20540" y="27088"/>
                        <a:pt x="18581" y="32181"/>
                        <a:pt x="18581" y="38730"/>
                      </a:cubicBezTo>
                      <a:lnTo>
                        <a:pt x="18581" y="63747"/>
                      </a:lnTo>
                      <a:cubicBezTo>
                        <a:pt x="18581" y="70351"/>
                        <a:pt x="20540" y="75220"/>
                        <a:pt x="24010" y="78466"/>
                      </a:cubicBezTo>
                      <a:cubicBezTo>
                        <a:pt x="28095" y="81936"/>
                        <a:pt x="34475" y="83727"/>
                        <a:pt x="42814" y="83727"/>
                      </a:cubicBezTo>
                      <a:cubicBezTo>
                        <a:pt x="50986" y="83727"/>
                        <a:pt x="57366" y="81992"/>
                        <a:pt x="61451" y="78466"/>
                      </a:cubicBezTo>
                      <a:cubicBezTo>
                        <a:pt x="65145" y="75164"/>
                        <a:pt x="66880" y="70295"/>
                        <a:pt x="66880" y="63747"/>
                      </a:cubicBezTo>
                      <a:lnTo>
                        <a:pt x="66880" y="38730"/>
                      </a:lnTo>
                      <a:cubicBezTo>
                        <a:pt x="66880" y="32125"/>
                        <a:pt x="65145" y="27088"/>
                        <a:pt x="61451" y="24010"/>
                      </a:cubicBezTo>
                      <a:cubicBezTo>
                        <a:pt x="57366" y="20540"/>
                        <a:pt x="50986" y="18582"/>
                        <a:pt x="42814" y="18582"/>
                      </a:cubicBezTo>
                      <a:cubicBezTo>
                        <a:pt x="34475" y="18582"/>
                        <a:pt x="28095" y="20540"/>
                        <a:pt x="24010" y="24010"/>
                      </a:cubicBez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5" name="Google Shape;822;p26">
                  <a:extLst>
                    <a:ext uri="{FF2B5EF4-FFF2-40B4-BE49-F238E27FC236}">
                      <a16:creationId xmlns:a16="http://schemas.microsoft.com/office/drawing/2014/main" id="{88608940-16CB-6871-684C-B24C12B1F669}"/>
                    </a:ext>
                  </a:extLst>
                </p:cNvPr>
                <p:cNvSpPr/>
                <p:nvPr/>
              </p:nvSpPr>
              <p:spPr>
                <a:xfrm>
                  <a:off x="901255" y="6402562"/>
                  <a:ext cx="85516" cy="135774"/>
                </a:xfrm>
                <a:custGeom>
                  <a:avLst/>
                  <a:gdLst/>
                  <a:ahLst/>
                  <a:cxnLst/>
                  <a:rect l="l" t="t" r="r" b="b"/>
                  <a:pathLst>
                    <a:path w="85516" h="135774" extrusionOk="0">
                      <a:moveTo>
                        <a:pt x="18637" y="38785"/>
                      </a:moveTo>
                      <a:cubicBezTo>
                        <a:pt x="25241" y="35315"/>
                        <a:pt x="33356" y="33356"/>
                        <a:pt x="42870" y="33356"/>
                      </a:cubicBezTo>
                      <a:cubicBezTo>
                        <a:pt x="55855" y="33356"/>
                        <a:pt x="66152" y="36826"/>
                        <a:pt x="73708" y="43430"/>
                      </a:cubicBezTo>
                      <a:cubicBezTo>
                        <a:pt x="81487" y="50202"/>
                        <a:pt x="85517" y="60108"/>
                        <a:pt x="85517" y="72141"/>
                      </a:cubicBezTo>
                      <a:lnTo>
                        <a:pt x="85517" y="97158"/>
                      </a:lnTo>
                      <a:cubicBezTo>
                        <a:pt x="85517" y="109191"/>
                        <a:pt x="81431" y="119097"/>
                        <a:pt x="73708" y="125869"/>
                      </a:cubicBezTo>
                      <a:cubicBezTo>
                        <a:pt x="66152" y="132473"/>
                        <a:pt x="55855" y="135775"/>
                        <a:pt x="42870" y="135775"/>
                      </a:cubicBezTo>
                      <a:cubicBezTo>
                        <a:pt x="33356" y="135775"/>
                        <a:pt x="25185" y="134040"/>
                        <a:pt x="18637" y="130514"/>
                      </a:cubicBezTo>
                      <a:lnTo>
                        <a:pt x="18637" y="135775"/>
                      </a:lnTo>
                      <a:lnTo>
                        <a:pt x="0" y="135775"/>
                      </a:lnTo>
                      <a:lnTo>
                        <a:pt x="0" y="0"/>
                      </a:lnTo>
                      <a:lnTo>
                        <a:pt x="18637" y="0"/>
                      </a:lnTo>
                      <a:lnTo>
                        <a:pt x="18637" y="38785"/>
                      </a:lnTo>
                      <a:close/>
                      <a:moveTo>
                        <a:pt x="24066" y="57422"/>
                      </a:moveTo>
                      <a:cubicBezTo>
                        <a:pt x="20596" y="60500"/>
                        <a:pt x="18637" y="65593"/>
                        <a:pt x="18637" y="72141"/>
                      </a:cubicBezTo>
                      <a:lnTo>
                        <a:pt x="18637" y="97158"/>
                      </a:lnTo>
                      <a:cubicBezTo>
                        <a:pt x="18637" y="103762"/>
                        <a:pt x="20596" y="108631"/>
                        <a:pt x="24066" y="111877"/>
                      </a:cubicBezTo>
                      <a:cubicBezTo>
                        <a:pt x="28151" y="115347"/>
                        <a:pt x="34531" y="117138"/>
                        <a:pt x="42870" y="117138"/>
                      </a:cubicBezTo>
                      <a:cubicBezTo>
                        <a:pt x="51041" y="117138"/>
                        <a:pt x="57422" y="115403"/>
                        <a:pt x="61507" y="111877"/>
                      </a:cubicBezTo>
                      <a:cubicBezTo>
                        <a:pt x="65201" y="108575"/>
                        <a:pt x="66936" y="103706"/>
                        <a:pt x="66936" y="97158"/>
                      </a:cubicBezTo>
                      <a:lnTo>
                        <a:pt x="66936" y="72141"/>
                      </a:lnTo>
                      <a:cubicBezTo>
                        <a:pt x="66936" y="65537"/>
                        <a:pt x="65201" y="60500"/>
                        <a:pt x="61507" y="57422"/>
                      </a:cubicBezTo>
                      <a:cubicBezTo>
                        <a:pt x="57422" y="53952"/>
                        <a:pt x="51041" y="51993"/>
                        <a:pt x="42870" y="51993"/>
                      </a:cubicBezTo>
                      <a:cubicBezTo>
                        <a:pt x="34531" y="51993"/>
                        <a:pt x="28151" y="53952"/>
                        <a:pt x="24066" y="57422"/>
                      </a:cubicBez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6" name="Google Shape;823;p26">
                  <a:extLst>
                    <a:ext uri="{FF2B5EF4-FFF2-40B4-BE49-F238E27FC236}">
                      <a16:creationId xmlns:a16="http://schemas.microsoft.com/office/drawing/2014/main" id="{D289BAAD-A941-6857-8920-389B240558BC}"/>
                    </a:ext>
                  </a:extLst>
                </p:cNvPr>
                <p:cNvSpPr/>
                <p:nvPr/>
              </p:nvSpPr>
              <p:spPr>
                <a:xfrm>
                  <a:off x="1001435" y="6435918"/>
                  <a:ext cx="85740" cy="102418"/>
                </a:xfrm>
                <a:custGeom>
                  <a:avLst/>
                  <a:gdLst/>
                  <a:ahLst/>
                  <a:cxnLst/>
                  <a:rect l="l" t="t" r="r" b="b"/>
                  <a:pathLst>
                    <a:path w="85740" h="102418" extrusionOk="0">
                      <a:moveTo>
                        <a:pt x="42870" y="0"/>
                      </a:moveTo>
                      <a:cubicBezTo>
                        <a:pt x="55855" y="0"/>
                        <a:pt x="66376" y="3470"/>
                        <a:pt x="73708" y="10074"/>
                      </a:cubicBezTo>
                      <a:cubicBezTo>
                        <a:pt x="81487" y="16846"/>
                        <a:pt x="85741" y="26752"/>
                        <a:pt x="85741" y="38785"/>
                      </a:cubicBezTo>
                      <a:lnTo>
                        <a:pt x="85741" y="102419"/>
                      </a:lnTo>
                      <a:lnTo>
                        <a:pt x="67104" y="102419"/>
                      </a:lnTo>
                      <a:lnTo>
                        <a:pt x="67104" y="97158"/>
                      </a:lnTo>
                      <a:cubicBezTo>
                        <a:pt x="60500" y="100628"/>
                        <a:pt x="52329" y="102419"/>
                        <a:pt x="42870" y="102419"/>
                      </a:cubicBezTo>
                      <a:lnTo>
                        <a:pt x="38617" y="102419"/>
                      </a:lnTo>
                      <a:cubicBezTo>
                        <a:pt x="27368" y="102419"/>
                        <a:pt x="18245" y="100068"/>
                        <a:pt x="11641" y="95255"/>
                      </a:cubicBezTo>
                      <a:cubicBezTo>
                        <a:pt x="7779" y="92513"/>
                        <a:pt x="4869" y="89267"/>
                        <a:pt x="2910" y="85181"/>
                      </a:cubicBezTo>
                      <a:cubicBezTo>
                        <a:pt x="951" y="81319"/>
                        <a:pt x="0" y="77010"/>
                        <a:pt x="0" y="72197"/>
                      </a:cubicBezTo>
                      <a:cubicBezTo>
                        <a:pt x="0" y="67552"/>
                        <a:pt x="951" y="63074"/>
                        <a:pt x="2910" y="59213"/>
                      </a:cubicBezTo>
                      <a:cubicBezTo>
                        <a:pt x="4869" y="55127"/>
                        <a:pt x="7779" y="51825"/>
                        <a:pt x="11641" y="49139"/>
                      </a:cubicBezTo>
                      <a:cubicBezTo>
                        <a:pt x="18245" y="44493"/>
                        <a:pt x="27368" y="41975"/>
                        <a:pt x="38617" y="41975"/>
                      </a:cubicBezTo>
                      <a:lnTo>
                        <a:pt x="67160" y="41975"/>
                      </a:lnTo>
                      <a:lnTo>
                        <a:pt x="67160" y="38897"/>
                      </a:lnTo>
                      <a:cubicBezTo>
                        <a:pt x="67160" y="32293"/>
                        <a:pt x="65201" y="27256"/>
                        <a:pt x="61507" y="24178"/>
                      </a:cubicBezTo>
                      <a:cubicBezTo>
                        <a:pt x="57646" y="20708"/>
                        <a:pt x="51209" y="18749"/>
                        <a:pt x="42870" y="18749"/>
                      </a:cubicBezTo>
                      <a:lnTo>
                        <a:pt x="42702" y="18749"/>
                      </a:lnTo>
                      <a:cubicBezTo>
                        <a:pt x="20372" y="18749"/>
                        <a:pt x="19029" y="31565"/>
                        <a:pt x="18637" y="35651"/>
                      </a:cubicBezTo>
                      <a:lnTo>
                        <a:pt x="224" y="33692"/>
                      </a:lnTo>
                      <a:cubicBezTo>
                        <a:pt x="1175" y="23002"/>
                        <a:pt x="5876" y="14495"/>
                        <a:pt x="13600" y="8675"/>
                      </a:cubicBezTo>
                      <a:cubicBezTo>
                        <a:pt x="20987" y="3022"/>
                        <a:pt x="30670" y="112"/>
                        <a:pt x="42702" y="112"/>
                      </a:cubicBezTo>
                      <a:lnTo>
                        <a:pt x="42870" y="112"/>
                      </a:lnTo>
                      <a:close/>
                      <a:moveTo>
                        <a:pt x="38561" y="60556"/>
                      </a:moveTo>
                      <a:cubicBezTo>
                        <a:pt x="33524" y="60556"/>
                        <a:pt x="26528" y="61339"/>
                        <a:pt x="22275" y="64250"/>
                      </a:cubicBezTo>
                      <a:cubicBezTo>
                        <a:pt x="20708" y="65593"/>
                        <a:pt x="18581" y="67552"/>
                        <a:pt x="18581" y="72197"/>
                      </a:cubicBezTo>
                      <a:cubicBezTo>
                        <a:pt x="18581" y="76842"/>
                        <a:pt x="20708" y="78969"/>
                        <a:pt x="22275" y="80144"/>
                      </a:cubicBezTo>
                      <a:cubicBezTo>
                        <a:pt x="24793" y="81879"/>
                        <a:pt x="29438" y="83838"/>
                        <a:pt x="38561" y="83838"/>
                      </a:cubicBezTo>
                      <a:lnTo>
                        <a:pt x="42814" y="83838"/>
                      </a:lnTo>
                      <a:cubicBezTo>
                        <a:pt x="51153" y="83838"/>
                        <a:pt x="57534" y="82103"/>
                        <a:pt x="61451" y="78577"/>
                      </a:cubicBezTo>
                      <a:cubicBezTo>
                        <a:pt x="65145" y="75275"/>
                        <a:pt x="67104" y="70406"/>
                        <a:pt x="67104" y="63858"/>
                      </a:cubicBezTo>
                      <a:lnTo>
                        <a:pt x="67104" y="60556"/>
                      </a:lnTo>
                      <a:lnTo>
                        <a:pt x="38561" y="60556"/>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7" name="Google Shape;824;p26">
                  <a:extLst>
                    <a:ext uri="{FF2B5EF4-FFF2-40B4-BE49-F238E27FC236}">
                      <a16:creationId xmlns:a16="http://schemas.microsoft.com/office/drawing/2014/main" id="{032E4171-A97D-E1FC-20B8-64C6549ADE69}"/>
                    </a:ext>
                  </a:extLst>
                </p:cNvPr>
                <p:cNvSpPr/>
                <p:nvPr/>
              </p:nvSpPr>
              <p:spPr>
                <a:xfrm>
                  <a:off x="1101783" y="6402562"/>
                  <a:ext cx="54287" cy="135830"/>
                </a:xfrm>
                <a:custGeom>
                  <a:avLst/>
                  <a:gdLst/>
                  <a:ahLst/>
                  <a:cxnLst/>
                  <a:rect l="l" t="t" r="r" b="b"/>
                  <a:pathLst>
                    <a:path w="54287" h="135830" extrusionOk="0">
                      <a:moveTo>
                        <a:pt x="54288" y="33356"/>
                      </a:moveTo>
                      <a:lnTo>
                        <a:pt x="54288" y="51993"/>
                      </a:lnTo>
                      <a:lnTo>
                        <a:pt x="30222" y="51993"/>
                      </a:lnTo>
                      <a:lnTo>
                        <a:pt x="30222" y="97214"/>
                      </a:lnTo>
                      <a:cubicBezTo>
                        <a:pt x="30222" y="103818"/>
                        <a:pt x="31957" y="108687"/>
                        <a:pt x="35651" y="111933"/>
                      </a:cubicBezTo>
                      <a:cubicBezTo>
                        <a:pt x="39736" y="115403"/>
                        <a:pt x="46116" y="117194"/>
                        <a:pt x="54288" y="117194"/>
                      </a:cubicBezTo>
                      <a:lnTo>
                        <a:pt x="54288" y="135831"/>
                      </a:lnTo>
                      <a:cubicBezTo>
                        <a:pt x="41303" y="135831"/>
                        <a:pt x="31005" y="132529"/>
                        <a:pt x="23450" y="125925"/>
                      </a:cubicBezTo>
                      <a:cubicBezTo>
                        <a:pt x="15671" y="119153"/>
                        <a:pt x="11641" y="109247"/>
                        <a:pt x="11641" y="97214"/>
                      </a:cubicBezTo>
                      <a:lnTo>
                        <a:pt x="11641" y="51993"/>
                      </a:lnTo>
                      <a:lnTo>
                        <a:pt x="0" y="51993"/>
                      </a:lnTo>
                      <a:lnTo>
                        <a:pt x="0" y="33356"/>
                      </a:lnTo>
                      <a:lnTo>
                        <a:pt x="11641" y="33356"/>
                      </a:lnTo>
                      <a:lnTo>
                        <a:pt x="11641" y="0"/>
                      </a:lnTo>
                      <a:lnTo>
                        <a:pt x="30278" y="0"/>
                      </a:lnTo>
                      <a:lnTo>
                        <a:pt x="30278" y="33356"/>
                      </a:lnTo>
                      <a:lnTo>
                        <a:pt x="54288" y="33356"/>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grpSp>
        <p:sp>
          <p:nvSpPr>
            <p:cNvPr id="88" name="Rectangle 87">
              <a:extLst>
                <a:ext uri="{FF2B5EF4-FFF2-40B4-BE49-F238E27FC236}">
                  <a16:creationId xmlns:a16="http://schemas.microsoft.com/office/drawing/2014/main" id="{6399499C-357B-3025-EC1A-33695740903A}"/>
                </a:ext>
              </a:extLst>
            </p:cNvPr>
            <p:cNvSpPr/>
            <p:nvPr/>
          </p:nvSpPr>
          <p:spPr>
            <a:xfrm>
              <a:off x="8821881" y="3922214"/>
              <a:ext cx="2025456" cy="5805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3" name="Espace réservé du texte 2">
            <a:extLst>
              <a:ext uri="{FF2B5EF4-FFF2-40B4-BE49-F238E27FC236}">
                <a16:creationId xmlns:a16="http://schemas.microsoft.com/office/drawing/2014/main" id="{1E397B2D-C5D9-90A1-5337-58B593F88AB2}"/>
              </a:ext>
            </a:extLst>
          </p:cNvPr>
          <p:cNvSpPr txBox="1">
            <a:spLocks/>
          </p:cNvSpPr>
          <p:nvPr/>
        </p:nvSpPr>
        <p:spPr>
          <a:xfrm>
            <a:off x="10244407" y="1866055"/>
            <a:ext cx="1943405" cy="3941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fr-FR" sz="1400" i="1" dirty="0"/>
              <a:t>Préparation, démantèlement, recyclage</a:t>
            </a:r>
          </a:p>
        </p:txBody>
      </p:sp>
      <p:sp>
        <p:nvSpPr>
          <p:cNvPr id="104" name="Espace réservé du texte 2">
            <a:extLst>
              <a:ext uri="{FF2B5EF4-FFF2-40B4-BE49-F238E27FC236}">
                <a16:creationId xmlns:a16="http://schemas.microsoft.com/office/drawing/2014/main" id="{E6978402-25F3-967F-5BD8-8E8745AF5F7A}"/>
              </a:ext>
            </a:extLst>
          </p:cNvPr>
          <p:cNvSpPr txBox="1">
            <a:spLocks/>
          </p:cNvSpPr>
          <p:nvPr/>
        </p:nvSpPr>
        <p:spPr>
          <a:xfrm>
            <a:off x="452154" y="1357564"/>
            <a:ext cx="1942885" cy="317305"/>
          </a:xfrm>
          <a:prstGeom prst="rect">
            <a:avLst/>
          </a:prstGeom>
          <a:solidFill>
            <a:srgbClr val="5F404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600" dirty="0">
                <a:solidFill>
                  <a:schemeClr val="bg1"/>
                </a:solidFill>
              </a:rPr>
              <a:t>Chantier</a:t>
            </a:r>
          </a:p>
        </p:txBody>
      </p:sp>
      <p:sp>
        <p:nvSpPr>
          <p:cNvPr id="112" name="Espace réservé du texte 2">
            <a:extLst>
              <a:ext uri="{FF2B5EF4-FFF2-40B4-BE49-F238E27FC236}">
                <a16:creationId xmlns:a16="http://schemas.microsoft.com/office/drawing/2014/main" id="{592C12D4-B1AC-58C5-FFBF-3079D30F9D06}"/>
              </a:ext>
            </a:extLst>
          </p:cNvPr>
          <p:cNvSpPr txBox="1">
            <a:spLocks/>
          </p:cNvSpPr>
          <p:nvPr/>
        </p:nvSpPr>
        <p:spPr>
          <a:xfrm>
            <a:off x="9968147" y="3992147"/>
            <a:ext cx="1768987" cy="511024"/>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fr-FR" sz="1600" i="1" dirty="0"/>
              <a:t>Achat prestations (€)</a:t>
            </a:r>
          </a:p>
        </p:txBody>
      </p:sp>
      <p:cxnSp>
        <p:nvCxnSpPr>
          <p:cNvPr id="116" name="Connecteur droit avec flèche 115">
            <a:extLst>
              <a:ext uri="{FF2B5EF4-FFF2-40B4-BE49-F238E27FC236}">
                <a16:creationId xmlns:a16="http://schemas.microsoft.com/office/drawing/2014/main" id="{79520965-36AE-8181-39F1-2E6A1B876743}"/>
              </a:ext>
            </a:extLst>
          </p:cNvPr>
          <p:cNvCxnSpPr>
            <a:cxnSpLocks/>
          </p:cNvCxnSpPr>
          <p:nvPr/>
        </p:nvCxnSpPr>
        <p:spPr>
          <a:xfrm flipH="1">
            <a:off x="6463227" y="1528093"/>
            <a:ext cx="1268006" cy="0"/>
          </a:xfrm>
          <a:prstGeom prst="straightConnector1">
            <a:avLst/>
          </a:prstGeom>
          <a:ln w="28575">
            <a:solidFill>
              <a:srgbClr val="4F4F4F"/>
            </a:solidFill>
            <a:prstDash val="dash"/>
            <a:headEnd type="triangle"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466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313765" y="1668794"/>
            <a:ext cx="11564470" cy="1760206"/>
          </a:xfrm>
        </p:spPr>
        <p:txBody>
          <a:bodyPr/>
          <a:lstStyle/>
          <a:p>
            <a:pPr algn="ctr"/>
            <a:r>
              <a:rPr lang="fr-FR" sz="5400" dirty="0"/>
              <a:t>Impacts de la REP sur les chantiers : tri des déchets</a:t>
            </a:r>
          </a:p>
        </p:txBody>
      </p:sp>
      <p:sp>
        <p:nvSpPr>
          <p:cNvPr id="12" name="Marcador de número de diapositiva 5">
            <a:extLst>
              <a:ext uri="{FF2B5EF4-FFF2-40B4-BE49-F238E27FC236}">
                <a16:creationId xmlns:a16="http://schemas.microsoft.com/office/drawing/2014/main" id="{18BAA96D-045F-26B9-15FB-4597E08B60FC}"/>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21</a:t>
            </a:fld>
            <a:endParaRPr lang="es-PE" dirty="0"/>
          </a:p>
        </p:txBody>
      </p:sp>
    </p:spTree>
    <p:extLst>
      <p:ext uri="{BB962C8B-B14F-4D97-AF65-F5344CB8AC3E}">
        <p14:creationId xmlns:p14="http://schemas.microsoft.com/office/powerpoint/2010/main" val="1028594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e 80">
            <a:extLst>
              <a:ext uri="{FF2B5EF4-FFF2-40B4-BE49-F238E27FC236}">
                <a16:creationId xmlns:a16="http://schemas.microsoft.com/office/drawing/2014/main" id="{01F4A9B1-12E9-9AD2-FA72-E75192629145}"/>
              </a:ext>
            </a:extLst>
          </p:cNvPr>
          <p:cNvGrpSpPr/>
          <p:nvPr/>
        </p:nvGrpSpPr>
        <p:grpSpPr>
          <a:xfrm>
            <a:off x="5230005" y="2183853"/>
            <a:ext cx="3655707" cy="1923393"/>
            <a:chOff x="5230005" y="1755228"/>
            <a:chExt cx="3655707" cy="1923393"/>
          </a:xfrm>
        </p:grpSpPr>
        <p:sp>
          <p:nvSpPr>
            <p:cNvPr id="40" name="Rectangle : coins arrondis 39">
              <a:extLst>
                <a:ext uri="{FF2B5EF4-FFF2-40B4-BE49-F238E27FC236}">
                  <a16:creationId xmlns:a16="http://schemas.microsoft.com/office/drawing/2014/main" id="{73A04C6F-32D4-6790-4440-BD5186E80584}"/>
                </a:ext>
              </a:extLst>
            </p:cNvPr>
            <p:cNvSpPr/>
            <p:nvPr/>
          </p:nvSpPr>
          <p:spPr>
            <a:xfrm>
              <a:off x="5230005" y="1755228"/>
              <a:ext cx="3655707" cy="1923393"/>
            </a:xfrm>
            <a:prstGeom prst="roundRect">
              <a:avLst/>
            </a:prstGeom>
            <a:solidFill>
              <a:srgbClr val="FFD9D5"/>
            </a:solidFill>
            <a:ln w="28575">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1" name="Google Shape;617;p19">
              <a:extLst>
                <a:ext uri="{FF2B5EF4-FFF2-40B4-BE49-F238E27FC236}">
                  <a16:creationId xmlns:a16="http://schemas.microsoft.com/office/drawing/2014/main" id="{990249A1-2F56-A2AF-5885-F877AEF59C83}"/>
                </a:ext>
              </a:extLst>
            </p:cNvPr>
            <p:cNvGrpSpPr/>
            <p:nvPr/>
          </p:nvGrpSpPr>
          <p:grpSpPr>
            <a:xfrm>
              <a:off x="5873329" y="1860009"/>
              <a:ext cx="789258" cy="789258"/>
              <a:chOff x="8641819" y="814687"/>
              <a:chExt cx="3473540" cy="3916040"/>
            </a:xfrm>
            <a:solidFill>
              <a:srgbClr val="FF6A5B"/>
            </a:solidFill>
          </p:grpSpPr>
          <p:sp>
            <p:nvSpPr>
              <p:cNvPr id="42" name="Google Shape;618;p19">
                <a:extLst>
                  <a:ext uri="{FF2B5EF4-FFF2-40B4-BE49-F238E27FC236}">
                    <a16:creationId xmlns:a16="http://schemas.microsoft.com/office/drawing/2014/main" id="{34839F6A-F17F-E19E-9213-5875AD5A4427}"/>
                  </a:ext>
                </a:extLst>
              </p:cNvPr>
              <p:cNvSpPr/>
              <p:nvPr/>
            </p:nvSpPr>
            <p:spPr>
              <a:xfrm>
                <a:off x="8641819" y="814687"/>
                <a:ext cx="3473540" cy="3916040"/>
              </a:xfrm>
              <a:custGeom>
                <a:avLst/>
                <a:gdLst/>
                <a:ahLst/>
                <a:cxnLst/>
                <a:rect l="l" t="t" r="r" b="b"/>
                <a:pathLst>
                  <a:path w="2153831" h="2428211" extrusionOk="0">
                    <a:moveTo>
                      <a:pt x="2102185" y="571897"/>
                    </a:moveTo>
                    <a:lnTo>
                      <a:pt x="2096806" y="565619"/>
                    </a:lnTo>
                    <a:cubicBezTo>
                      <a:pt x="2088136" y="556531"/>
                      <a:pt x="2077973" y="548759"/>
                      <a:pt x="2066912" y="542601"/>
                    </a:cubicBezTo>
                    <a:lnTo>
                      <a:pt x="1161137" y="19463"/>
                    </a:lnTo>
                    <a:cubicBezTo>
                      <a:pt x="1107031" y="-6813"/>
                      <a:pt x="1044252" y="-6813"/>
                      <a:pt x="990146" y="19463"/>
                    </a:cubicBezTo>
                    <a:lnTo>
                      <a:pt x="939624" y="49357"/>
                    </a:lnTo>
                    <a:lnTo>
                      <a:pt x="167176" y="495369"/>
                    </a:lnTo>
                    <a:lnTo>
                      <a:pt x="84371" y="543198"/>
                    </a:lnTo>
                    <a:cubicBezTo>
                      <a:pt x="34746" y="576769"/>
                      <a:pt x="3061" y="631325"/>
                      <a:pt x="-1125" y="691172"/>
                    </a:cubicBezTo>
                    <a:lnTo>
                      <a:pt x="-1125" y="1737448"/>
                    </a:lnTo>
                    <a:cubicBezTo>
                      <a:pt x="-526" y="1755265"/>
                      <a:pt x="3061" y="1772872"/>
                      <a:pt x="9637" y="1789462"/>
                    </a:cubicBezTo>
                    <a:lnTo>
                      <a:pt x="15917" y="1802018"/>
                    </a:lnTo>
                    <a:cubicBezTo>
                      <a:pt x="29966" y="1835918"/>
                      <a:pt x="53879" y="1864914"/>
                      <a:pt x="84371" y="1885421"/>
                    </a:cubicBezTo>
                    <a:lnTo>
                      <a:pt x="801816" y="2299447"/>
                    </a:lnTo>
                    <a:lnTo>
                      <a:pt x="990446" y="2408260"/>
                    </a:lnTo>
                    <a:cubicBezTo>
                      <a:pt x="1044551" y="2434537"/>
                      <a:pt x="1107327" y="2434537"/>
                      <a:pt x="1161436" y="2408260"/>
                    </a:cubicBezTo>
                    <a:lnTo>
                      <a:pt x="1683376" y="2106932"/>
                    </a:lnTo>
                    <a:lnTo>
                      <a:pt x="2067212" y="1885421"/>
                    </a:lnTo>
                    <a:cubicBezTo>
                      <a:pt x="2116832" y="1851851"/>
                      <a:pt x="2148521" y="1797294"/>
                      <a:pt x="2152707" y="1737448"/>
                    </a:cubicBezTo>
                    <a:lnTo>
                      <a:pt x="2152707" y="691172"/>
                    </a:lnTo>
                    <a:cubicBezTo>
                      <a:pt x="2150014" y="646571"/>
                      <a:pt x="2131779" y="604331"/>
                      <a:pt x="2101287" y="571598"/>
                    </a:cubicBezTo>
                  </a:path>
                </a:pathLst>
              </a:custGeom>
              <a:grpFill/>
              <a:ln w="19050">
                <a:noFill/>
                <a:prstDash val="dash"/>
              </a:ln>
            </p:spPr>
            <p:txBody>
              <a:bodyPr spcFirstLastPara="1" wrap="square" lIns="80175" tIns="40077" rIns="80175" bIns="40077" anchor="ctr" anchorCtr="0">
                <a:noAutofit/>
              </a:bodyPr>
              <a:lstStyle/>
              <a:p>
                <a:pPr defTabSz="801934">
                  <a:lnSpc>
                    <a:spcPct val="130000"/>
                  </a:lnSpc>
                  <a:buClr>
                    <a:srgbClr val="000000"/>
                  </a:buClr>
                  <a:defRPr/>
                </a:pPr>
                <a:endParaRPr sz="877" b="1" kern="0">
                  <a:solidFill>
                    <a:prstClr val="white"/>
                  </a:solidFill>
                  <a:latin typeface="Arial"/>
                  <a:ea typeface="Arial"/>
                  <a:cs typeface="Arial"/>
                  <a:sym typeface="Arial"/>
                </a:endParaRPr>
              </a:p>
            </p:txBody>
          </p:sp>
          <p:sp>
            <p:nvSpPr>
              <p:cNvPr id="43" name="Google Shape;619;p19">
                <a:extLst>
                  <a:ext uri="{FF2B5EF4-FFF2-40B4-BE49-F238E27FC236}">
                    <a16:creationId xmlns:a16="http://schemas.microsoft.com/office/drawing/2014/main" id="{08CE85BA-B6ED-0F23-B996-1D435886DFD7}"/>
                  </a:ext>
                </a:extLst>
              </p:cNvPr>
              <p:cNvSpPr txBox="1"/>
              <p:nvPr/>
            </p:nvSpPr>
            <p:spPr>
              <a:xfrm>
                <a:off x="8799706" y="1618880"/>
                <a:ext cx="3157762" cy="2143095"/>
              </a:xfrm>
              <a:prstGeom prst="rect">
                <a:avLst/>
              </a:prstGeom>
              <a:grpFill/>
              <a:ln>
                <a:noFill/>
              </a:ln>
            </p:spPr>
            <p:txBody>
              <a:bodyPr spcFirstLastPara="1" wrap="square" lIns="31570" tIns="40077" rIns="31570" bIns="40077" anchor="ctr" anchorCtr="0">
                <a:spAutoFit/>
              </a:bodyPr>
              <a:lstStyle/>
              <a:p>
                <a:pPr algn="ctr" defTabSz="801934">
                  <a:lnSpc>
                    <a:spcPct val="130000"/>
                  </a:lnSpc>
                  <a:buClr>
                    <a:srgbClr val="FFFFFF"/>
                  </a:buClr>
                  <a:buSzPts val="2000"/>
                  <a:defRPr/>
                </a:pPr>
                <a:r>
                  <a:rPr lang="fr-FR" sz="877" b="1" kern="0" dirty="0">
                    <a:solidFill>
                      <a:prstClr val="white"/>
                    </a:solidFill>
                    <a:latin typeface="Century Gothic"/>
                    <a:ea typeface="Century Gothic"/>
                    <a:cs typeface="Century Gothic"/>
                    <a:sym typeface="Century Gothic"/>
                  </a:rPr>
                  <a:t>Laine de verre</a:t>
                </a:r>
                <a:endParaRPr sz="877" b="1" kern="0" dirty="0">
                  <a:solidFill>
                    <a:srgbClr val="000000"/>
                  </a:solidFill>
                  <a:latin typeface="Arial"/>
                  <a:cs typeface="Arial"/>
                  <a:sym typeface="Arial"/>
                </a:endParaRPr>
              </a:p>
            </p:txBody>
          </p:sp>
        </p:grpSp>
        <p:grpSp>
          <p:nvGrpSpPr>
            <p:cNvPr id="44" name="Google Shape;617;p19">
              <a:extLst>
                <a:ext uri="{FF2B5EF4-FFF2-40B4-BE49-F238E27FC236}">
                  <a16:creationId xmlns:a16="http://schemas.microsoft.com/office/drawing/2014/main" id="{6521E93B-B574-0060-27CC-B5A2B51D0E49}"/>
                </a:ext>
              </a:extLst>
            </p:cNvPr>
            <p:cNvGrpSpPr/>
            <p:nvPr/>
          </p:nvGrpSpPr>
          <p:grpSpPr>
            <a:xfrm>
              <a:off x="6860857" y="1895506"/>
              <a:ext cx="789258" cy="789258"/>
              <a:chOff x="8641819" y="814687"/>
              <a:chExt cx="3473540" cy="3916040"/>
            </a:xfrm>
            <a:solidFill>
              <a:srgbClr val="FF9A8F"/>
            </a:solidFill>
          </p:grpSpPr>
          <p:sp>
            <p:nvSpPr>
              <p:cNvPr id="45" name="Google Shape;618;p19">
                <a:extLst>
                  <a:ext uri="{FF2B5EF4-FFF2-40B4-BE49-F238E27FC236}">
                    <a16:creationId xmlns:a16="http://schemas.microsoft.com/office/drawing/2014/main" id="{25078D67-3C02-C2E2-12BC-8DD218E4C2F4}"/>
                  </a:ext>
                </a:extLst>
              </p:cNvPr>
              <p:cNvSpPr/>
              <p:nvPr/>
            </p:nvSpPr>
            <p:spPr>
              <a:xfrm>
                <a:off x="8641819" y="814687"/>
                <a:ext cx="3473540" cy="3916040"/>
              </a:xfrm>
              <a:custGeom>
                <a:avLst/>
                <a:gdLst/>
                <a:ahLst/>
                <a:cxnLst/>
                <a:rect l="l" t="t" r="r" b="b"/>
                <a:pathLst>
                  <a:path w="2153831" h="2428211" extrusionOk="0">
                    <a:moveTo>
                      <a:pt x="2102185" y="571897"/>
                    </a:moveTo>
                    <a:lnTo>
                      <a:pt x="2096806" y="565619"/>
                    </a:lnTo>
                    <a:cubicBezTo>
                      <a:pt x="2088136" y="556531"/>
                      <a:pt x="2077973" y="548759"/>
                      <a:pt x="2066912" y="542601"/>
                    </a:cubicBezTo>
                    <a:lnTo>
                      <a:pt x="1161137" y="19463"/>
                    </a:lnTo>
                    <a:cubicBezTo>
                      <a:pt x="1107031" y="-6813"/>
                      <a:pt x="1044252" y="-6813"/>
                      <a:pt x="990146" y="19463"/>
                    </a:cubicBezTo>
                    <a:lnTo>
                      <a:pt x="939624" y="49357"/>
                    </a:lnTo>
                    <a:lnTo>
                      <a:pt x="167176" y="495369"/>
                    </a:lnTo>
                    <a:lnTo>
                      <a:pt x="84371" y="543198"/>
                    </a:lnTo>
                    <a:cubicBezTo>
                      <a:pt x="34746" y="576769"/>
                      <a:pt x="3061" y="631325"/>
                      <a:pt x="-1125" y="691172"/>
                    </a:cubicBezTo>
                    <a:lnTo>
                      <a:pt x="-1125" y="1737448"/>
                    </a:lnTo>
                    <a:cubicBezTo>
                      <a:pt x="-526" y="1755265"/>
                      <a:pt x="3061" y="1772872"/>
                      <a:pt x="9637" y="1789462"/>
                    </a:cubicBezTo>
                    <a:lnTo>
                      <a:pt x="15917" y="1802018"/>
                    </a:lnTo>
                    <a:cubicBezTo>
                      <a:pt x="29966" y="1835918"/>
                      <a:pt x="53879" y="1864914"/>
                      <a:pt x="84371" y="1885421"/>
                    </a:cubicBezTo>
                    <a:lnTo>
                      <a:pt x="801816" y="2299447"/>
                    </a:lnTo>
                    <a:lnTo>
                      <a:pt x="990446" y="2408260"/>
                    </a:lnTo>
                    <a:cubicBezTo>
                      <a:pt x="1044551" y="2434537"/>
                      <a:pt x="1107327" y="2434537"/>
                      <a:pt x="1161436" y="2408260"/>
                    </a:cubicBezTo>
                    <a:lnTo>
                      <a:pt x="1683376" y="2106932"/>
                    </a:lnTo>
                    <a:lnTo>
                      <a:pt x="2067212" y="1885421"/>
                    </a:lnTo>
                    <a:cubicBezTo>
                      <a:pt x="2116832" y="1851851"/>
                      <a:pt x="2148521" y="1797294"/>
                      <a:pt x="2152707" y="1737448"/>
                    </a:cubicBezTo>
                    <a:lnTo>
                      <a:pt x="2152707" y="691172"/>
                    </a:lnTo>
                    <a:cubicBezTo>
                      <a:pt x="2150014" y="646571"/>
                      <a:pt x="2131779" y="604331"/>
                      <a:pt x="2101287" y="571598"/>
                    </a:cubicBezTo>
                  </a:path>
                </a:pathLst>
              </a:custGeom>
              <a:grpFill/>
              <a:ln w="19050">
                <a:noFill/>
                <a:prstDash val="dash"/>
              </a:ln>
            </p:spPr>
            <p:txBody>
              <a:bodyPr spcFirstLastPara="1" wrap="square" lIns="80175" tIns="40077" rIns="80175" bIns="40077" anchor="ctr" anchorCtr="0">
                <a:noAutofit/>
              </a:bodyPr>
              <a:lstStyle/>
              <a:p>
                <a:pPr defTabSz="801934">
                  <a:lnSpc>
                    <a:spcPct val="130000"/>
                  </a:lnSpc>
                  <a:buClr>
                    <a:srgbClr val="000000"/>
                  </a:buClr>
                  <a:defRPr/>
                </a:pPr>
                <a:endParaRPr sz="1052" kern="0">
                  <a:solidFill>
                    <a:prstClr val="white"/>
                  </a:solidFill>
                  <a:latin typeface="Arial"/>
                  <a:ea typeface="Arial"/>
                  <a:cs typeface="Arial"/>
                  <a:sym typeface="Arial"/>
                </a:endParaRPr>
              </a:p>
            </p:txBody>
          </p:sp>
          <p:sp>
            <p:nvSpPr>
              <p:cNvPr id="46" name="Google Shape;619;p19">
                <a:extLst>
                  <a:ext uri="{FF2B5EF4-FFF2-40B4-BE49-F238E27FC236}">
                    <a16:creationId xmlns:a16="http://schemas.microsoft.com/office/drawing/2014/main" id="{537B08F4-4BF3-130B-042A-7383ED124F85}"/>
                  </a:ext>
                </a:extLst>
              </p:cNvPr>
              <p:cNvSpPr txBox="1"/>
              <p:nvPr/>
            </p:nvSpPr>
            <p:spPr>
              <a:xfrm>
                <a:off x="8799706" y="1706364"/>
                <a:ext cx="3157762" cy="1968117"/>
              </a:xfrm>
              <a:prstGeom prst="rect">
                <a:avLst/>
              </a:prstGeom>
              <a:grpFill/>
              <a:ln>
                <a:noFill/>
              </a:ln>
            </p:spPr>
            <p:txBody>
              <a:bodyPr spcFirstLastPara="1" wrap="square" lIns="31570" tIns="40077" rIns="31570" bIns="40077" anchor="ctr" anchorCtr="0">
                <a:spAutoFit/>
              </a:bodyPr>
              <a:lstStyle/>
              <a:p>
                <a:pPr algn="ctr" defTabSz="801934">
                  <a:lnSpc>
                    <a:spcPct val="130000"/>
                  </a:lnSpc>
                  <a:buClr>
                    <a:srgbClr val="FFFFFF"/>
                  </a:buClr>
                  <a:buSzPts val="2000"/>
                  <a:defRPr/>
                </a:pPr>
                <a:r>
                  <a:rPr lang="fr-FR" sz="789" b="1" kern="0" dirty="0">
                    <a:solidFill>
                      <a:prstClr val="white"/>
                    </a:solidFill>
                    <a:latin typeface="Century Gothic"/>
                    <a:cs typeface="Arial"/>
                    <a:sym typeface="Century Gothic"/>
                  </a:rPr>
                  <a:t>Revêtements sols hors PVC</a:t>
                </a:r>
                <a:endParaRPr sz="789" b="1" kern="0" dirty="0">
                  <a:solidFill>
                    <a:srgbClr val="000000"/>
                  </a:solidFill>
                  <a:latin typeface="Arial"/>
                  <a:cs typeface="Arial"/>
                  <a:sym typeface="Arial"/>
                </a:endParaRPr>
              </a:p>
            </p:txBody>
          </p:sp>
        </p:grpSp>
        <p:grpSp>
          <p:nvGrpSpPr>
            <p:cNvPr id="47" name="Google Shape;617;p19">
              <a:extLst>
                <a:ext uri="{FF2B5EF4-FFF2-40B4-BE49-F238E27FC236}">
                  <a16:creationId xmlns:a16="http://schemas.microsoft.com/office/drawing/2014/main" id="{C7E7CF53-38B6-B4A5-0084-4A455CC3CAC6}"/>
                </a:ext>
              </a:extLst>
            </p:cNvPr>
            <p:cNvGrpSpPr/>
            <p:nvPr/>
          </p:nvGrpSpPr>
          <p:grpSpPr>
            <a:xfrm>
              <a:off x="7345936" y="2560810"/>
              <a:ext cx="789258" cy="789258"/>
              <a:chOff x="8641819" y="814687"/>
              <a:chExt cx="3473540" cy="3916040"/>
            </a:xfrm>
            <a:solidFill>
              <a:srgbClr val="FF9A8F"/>
            </a:solidFill>
          </p:grpSpPr>
          <p:sp>
            <p:nvSpPr>
              <p:cNvPr id="48" name="Google Shape;618;p19">
                <a:extLst>
                  <a:ext uri="{FF2B5EF4-FFF2-40B4-BE49-F238E27FC236}">
                    <a16:creationId xmlns:a16="http://schemas.microsoft.com/office/drawing/2014/main" id="{29392D5E-C5F5-5ED6-6DF9-EA97BF8A63B4}"/>
                  </a:ext>
                </a:extLst>
              </p:cNvPr>
              <p:cNvSpPr/>
              <p:nvPr/>
            </p:nvSpPr>
            <p:spPr>
              <a:xfrm>
                <a:off x="8641819" y="814687"/>
                <a:ext cx="3473540" cy="3916040"/>
              </a:xfrm>
              <a:custGeom>
                <a:avLst/>
                <a:gdLst/>
                <a:ahLst/>
                <a:cxnLst/>
                <a:rect l="l" t="t" r="r" b="b"/>
                <a:pathLst>
                  <a:path w="2153831" h="2428211" extrusionOk="0">
                    <a:moveTo>
                      <a:pt x="2102185" y="571897"/>
                    </a:moveTo>
                    <a:lnTo>
                      <a:pt x="2096806" y="565619"/>
                    </a:lnTo>
                    <a:cubicBezTo>
                      <a:pt x="2088136" y="556531"/>
                      <a:pt x="2077973" y="548759"/>
                      <a:pt x="2066912" y="542601"/>
                    </a:cubicBezTo>
                    <a:lnTo>
                      <a:pt x="1161137" y="19463"/>
                    </a:lnTo>
                    <a:cubicBezTo>
                      <a:pt x="1107031" y="-6813"/>
                      <a:pt x="1044252" y="-6813"/>
                      <a:pt x="990146" y="19463"/>
                    </a:cubicBezTo>
                    <a:lnTo>
                      <a:pt x="939624" y="49357"/>
                    </a:lnTo>
                    <a:lnTo>
                      <a:pt x="167176" y="495369"/>
                    </a:lnTo>
                    <a:lnTo>
                      <a:pt x="84371" y="543198"/>
                    </a:lnTo>
                    <a:cubicBezTo>
                      <a:pt x="34746" y="576769"/>
                      <a:pt x="3061" y="631325"/>
                      <a:pt x="-1125" y="691172"/>
                    </a:cubicBezTo>
                    <a:lnTo>
                      <a:pt x="-1125" y="1737448"/>
                    </a:lnTo>
                    <a:cubicBezTo>
                      <a:pt x="-526" y="1755265"/>
                      <a:pt x="3061" y="1772872"/>
                      <a:pt x="9637" y="1789462"/>
                    </a:cubicBezTo>
                    <a:lnTo>
                      <a:pt x="15917" y="1802018"/>
                    </a:lnTo>
                    <a:cubicBezTo>
                      <a:pt x="29966" y="1835918"/>
                      <a:pt x="53879" y="1864914"/>
                      <a:pt x="84371" y="1885421"/>
                    </a:cubicBezTo>
                    <a:lnTo>
                      <a:pt x="801816" y="2299447"/>
                    </a:lnTo>
                    <a:lnTo>
                      <a:pt x="990446" y="2408260"/>
                    </a:lnTo>
                    <a:cubicBezTo>
                      <a:pt x="1044551" y="2434537"/>
                      <a:pt x="1107327" y="2434537"/>
                      <a:pt x="1161436" y="2408260"/>
                    </a:cubicBezTo>
                    <a:lnTo>
                      <a:pt x="1683376" y="2106932"/>
                    </a:lnTo>
                    <a:lnTo>
                      <a:pt x="2067212" y="1885421"/>
                    </a:lnTo>
                    <a:cubicBezTo>
                      <a:pt x="2116832" y="1851851"/>
                      <a:pt x="2148521" y="1797294"/>
                      <a:pt x="2152707" y="1737448"/>
                    </a:cubicBezTo>
                    <a:lnTo>
                      <a:pt x="2152707" y="691172"/>
                    </a:lnTo>
                    <a:cubicBezTo>
                      <a:pt x="2150014" y="646571"/>
                      <a:pt x="2131779" y="604331"/>
                      <a:pt x="2101287" y="571598"/>
                    </a:cubicBezTo>
                  </a:path>
                </a:pathLst>
              </a:custGeom>
              <a:grpFill/>
              <a:ln w="19050">
                <a:noFill/>
                <a:prstDash val="dash"/>
              </a:ln>
            </p:spPr>
            <p:txBody>
              <a:bodyPr spcFirstLastPara="1" wrap="square" lIns="80175" tIns="40077" rIns="80175" bIns="40077" anchor="ctr" anchorCtr="0">
                <a:noAutofit/>
              </a:bodyPr>
              <a:lstStyle/>
              <a:p>
                <a:pPr defTabSz="801934">
                  <a:lnSpc>
                    <a:spcPct val="130000"/>
                  </a:lnSpc>
                  <a:buClr>
                    <a:srgbClr val="000000"/>
                  </a:buClr>
                  <a:defRPr/>
                </a:pPr>
                <a:endParaRPr sz="1052" kern="0">
                  <a:solidFill>
                    <a:prstClr val="white"/>
                  </a:solidFill>
                  <a:latin typeface="Arial"/>
                  <a:ea typeface="Arial"/>
                  <a:cs typeface="Arial"/>
                  <a:sym typeface="Arial"/>
                </a:endParaRPr>
              </a:p>
            </p:txBody>
          </p:sp>
          <p:sp>
            <p:nvSpPr>
              <p:cNvPr id="49" name="Google Shape;619;p19">
                <a:extLst>
                  <a:ext uri="{FF2B5EF4-FFF2-40B4-BE49-F238E27FC236}">
                    <a16:creationId xmlns:a16="http://schemas.microsoft.com/office/drawing/2014/main" id="{31F8CAB0-9F1E-A835-2267-B391CA9041D1}"/>
                  </a:ext>
                </a:extLst>
              </p:cNvPr>
              <p:cNvSpPr txBox="1"/>
              <p:nvPr/>
            </p:nvSpPr>
            <p:spPr>
              <a:xfrm>
                <a:off x="8799706" y="1706364"/>
                <a:ext cx="3157762" cy="1968117"/>
              </a:xfrm>
              <a:prstGeom prst="rect">
                <a:avLst/>
              </a:prstGeom>
              <a:grpFill/>
              <a:ln>
                <a:noFill/>
              </a:ln>
            </p:spPr>
            <p:txBody>
              <a:bodyPr spcFirstLastPara="1" wrap="square" lIns="31570" tIns="40077" rIns="31570" bIns="40077" anchor="ctr" anchorCtr="0">
                <a:spAutoFit/>
              </a:bodyPr>
              <a:lstStyle/>
              <a:p>
                <a:pPr algn="ctr" defTabSz="801934">
                  <a:lnSpc>
                    <a:spcPct val="130000"/>
                  </a:lnSpc>
                  <a:buClr>
                    <a:srgbClr val="FFFFFF"/>
                  </a:buClr>
                  <a:buSzPts val="2000"/>
                  <a:defRPr/>
                </a:pPr>
                <a:r>
                  <a:rPr lang="fr-FR" sz="789" b="1" kern="0" dirty="0">
                    <a:solidFill>
                      <a:prstClr val="white"/>
                    </a:solidFill>
                    <a:latin typeface="Century Gothic"/>
                    <a:cs typeface="Arial"/>
                    <a:sym typeface="Century Gothic"/>
                  </a:rPr>
                  <a:t>Membranes bitumineuses</a:t>
                </a:r>
                <a:endParaRPr sz="789" b="1" kern="0" dirty="0">
                  <a:solidFill>
                    <a:srgbClr val="000000"/>
                  </a:solidFill>
                  <a:latin typeface="Arial"/>
                  <a:cs typeface="Arial"/>
                  <a:sym typeface="Arial"/>
                </a:endParaRPr>
              </a:p>
            </p:txBody>
          </p:sp>
        </p:grpSp>
        <p:grpSp>
          <p:nvGrpSpPr>
            <p:cNvPr id="50" name="Google Shape;617;p19">
              <a:extLst>
                <a:ext uri="{FF2B5EF4-FFF2-40B4-BE49-F238E27FC236}">
                  <a16:creationId xmlns:a16="http://schemas.microsoft.com/office/drawing/2014/main" id="{B003CD79-7A42-3CF7-ED65-5BF732FF4128}"/>
                </a:ext>
              </a:extLst>
            </p:cNvPr>
            <p:cNvGrpSpPr/>
            <p:nvPr/>
          </p:nvGrpSpPr>
          <p:grpSpPr>
            <a:xfrm>
              <a:off x="5455626" y="2532326"/>
              <a:ext cx="789258" cy="789258"/>
              <a:chOff x="8641819" y="814687"/>
              <a:chExt cx="3473540" cy="3916040"/>
            </a:xfrm>
            <a:solidFill>
              <a:srgbClr val="FF6A5B"/>
            </a:solidFill>
          </p:grpSpPr>
          <p:sp>
            <p:nvSpPr>
              <p:cNvPr id="51" name="Google Shape;618;p19">
                <a:extLst>
                  <a:ext uri="{FF2B5EF4-FFF2-40B4-BE49-F238E27FC236}">
                    <a16:creationId xmlns:a16="http://schemas.microsoft.com/office/drawing/2014/main" id="{FC8D7411-E5B9-CE09-B657-F5A6D5B40D15}"/>
                  </a:ext>
                </a:extLst>
              </p:cNvPr>
              <p:cNvSpPr/>
              <p:nvPr/>
            </p:nvSpPr>
            <p:spPr>
              <a:xfrm>
                <a:off x="8641819" y="814687"/>
                <a:ext cx="3473540" cy="3916040"/>
              </a:xfrm>
              <a:custGeom>
                <a:avLst/>
                <a:gdLst/>
                <a:ahLst/>
                <a:cxnLst/>
                <a:rect l="l" t="t" r="r" b="b"/>
                <a:pathLst>
                  <a:path w="2153831" h="2428211" extrusionOk="0">
                    <a:moveTo>
                      <a:pt x="2102185" y="571897"/>
                    </a:moveTo>
                    <a:lnTo>
                      <a:pt x="2096806" y="565619"/>
                    </a:lnTo>
                    <a:cubicBezTo>
                      <a:pt x="2088136" y="556531"/>
                      <a:pt x="2077973" y="548759"/>
                      <a:pt x="2066912" y="542601"/>
                    </a:cubicBezTo>
                    <a:lnTo>
                      <a:pt x="1161137" y="19463"/>
                    </a:lnTo>
                    <a:cubicBezTo>
                      <a:pt x="1107031" y="-6813"/>
                      <a:pt x="1044252" y="-6813"/>
                      <a:pt x="990146" y="19463"/>
                    </a:cubicBezTo>
                    <a:lnTo>
                      <a:pt x="939624" y="49357"/>
                    </a:lnTo>
                    <a:lnTo>
                      <a:pt x="167176" y="495369"/>
                    </a:lnTo>
                    <a:lnTo>
                      <a:pt x="84371" y="543198"/>
                    </a:lnTo>
                    <a:cubicBezTo>
                      <a:pt x="34746" y="576769"/>
                      <a:pt x="3061" y="631325"/>
                      <a:pt x="-1125" y="691172"/>
                    </a:cubicBezTo>
                    <a:lnTo>
                      <a:pt x="-1125" y="1737448"/>
                    </a:lnTo>
                    <a:cubicBezTo>
                      <a:pt x="-526" y="1755265"/>
                      <a:pt x="3061" y="1772872"/>
                      <a:pt x="9637" y="1789462"/>
                    </a:cubicBezTo>
                    <a:lnTo>
                      <a:pt x="15917" y="1802018"/>
                    </a:lnTo>
                    <a:cubicBezTo>
                      <a:pt x="29966" y="1835918"/>
                      <a:pt x="53879" y="1864914"/>
                      <a:pt x="84371" y="1885421"/>
                    </a:cubicBezTo>
                    <a:lnTo>
                      <a:pt x="801816" y="2299447"/>
                    </a:lnTo>
                    <a:lnTo>
                      <a:pt x="990446" y="2408260"/>
                    </a:lnTo>
                    <a:cubicBezTo>
                      <a:pt x="1044551" y="2434537"/>
                      <a:pt x="1107327" y="2434537"/>
                      <a:pt x="1161436" y="2408260"/>
                    </a:cubicBezTo>
                    <a:lnTo>
                      <a:pt x="1683376" y="2106932"/>
                    </a:lnTo>
                    <a:lnTo>
                      <a:pt x="2067212" y="1885421"/>
                    </a:lnTo>
                    <a:cubicBezTo>
                      <a:pt x="2116832" y="1851851"/>
                      <a:pt x="2148521" y="1797294"/>
                      <a:pt x="2152707" y="1737448"/>
                    </a:cubicBezTo>
                    <a:lnTo>
                      <a:pt x="2152707" y="691172"/>
                    </a:lnTo>
                    <a:cubicBezTo>
                      <a:pt x="2150014" y="646571"/>
                      <a:pt x="2131779" y="604331"/>
                      <a:pt x="2101287" y="571598"/>
                    </a:cubicBezTo>
                  </a:path>
                </a:pathLst>
              </a:custGeom>
              <a:grpFill/>
              <a:ln w="19050">
                <a:noFill/>
                <a:prstDash val="dash"/>
              </a:ln>
            </p:spPr>
            <p:txBody>
              <a:bodyPr spcFirstLastPara="1" wrap="square" lIns="80175" tIns="40077" rIns="80175" bIns="40077" anchor="ctr" anchorCtr="0">
                <a:noAutofit/>
              </a:bodyPr>
              <a:lstStyle/>
              <a:p>
                <a:pPr defTabSz="801934">
                  <a:lnSpc>
                    <a:spcPct val="130000"/>
                  </a:lnSpc>
                  <a:buClr>
                    <a:srgbClr val="000000"/>
                  </a:buClr>
                  <a:defRPr/>
                </a:pPr>
                <a:endParaRPr sz="1052" kern="0">
                  <a:solidFill>
                    <a:prstClr val="white"/>
                  </a:solidFill>
                  <a:latin typeface="Arial"/>
                  <a:ea typeface="Arial"/>
                  <a:cs typeface="Arial"/>
                  <a:sym typeface="Arial"/>
                </a:endParaRPr>
              </a:p>
            </p:txBody>
          </p:sp>
          <p:sp>
            <p:nvSpPr>
              <p:cNvPr id="52" name="Google Shape;619;p19">
                <a:extLst>
                  <a:ext uri="{FF2B5EF4-FFF2-40B4-BE49-F238E27FC236}">
                    <a16:creationId xmlns:a16="http://schemas.microsoft.com/office/drawing/2014/main" id="{E483B8C5-88FB-B653-0FDE-7939F1A754DC}"/>
                  </a:ext>
                </a:extLst>
              </p:cNvPr>
              <p:cNvSpPr txBox="1"/>
              <p:nvPr/>
            </p:nvSpPr>
            <p:spPr>
              <a:xfrm>
                <a:off x="8799706" y="1575609"/>
                <a:ext cx="3157762" cy="2229632"/>
              </a:xfrm>
              <a:prstGeom prst="rect">
                <a:avLst/>
              </a:prstGeom>
              <a:grpFill/>
              <a:ln>
                <a:noFill/>
              </a:ln>
            </p:spPr>
            <p:txBody>
              <a:bodyPr spcFirstLastPara="1" wrap="square" lIns="31570" tIns="40077" rIns="31570" bIns="40077" anchor="ctr" anchorCtr="0">
                <a:spAutoFit/>
              </a:bodyPr>
              <a:lstStyle/>
              <a:p>
                <a:pPr algn="ctr" defTabSz="801934">
                  <a:lnSpc>
                    <a:spcPct val="130000"/>
                  </a:lnSpc>
                  <a:buClr>
                    <a:srgbClr val="FFFFFF"/>
                  </a:buClr>
                  <a:buSzPts val="2000"/>
                  <a:defRPr/>
                </a:pPr>
                <a:r>
                  <a:rPr lang="fr-FR" sz="921" b="1" kern="0" dirty="0">
                    <a:solidFill>
                      <a:prstClr val="white"/>
                    </a:solidFill>
                    <a:latin typeface="Century Gothic"/>
                    <a:cs typeface="Arial"/>
                    <a:sym typeface="Century Gothic"/>
                  </a:rPr>
                  <a:t>Laine de roche</a:t>
                </a:r>
                <a:endParaRPr sz="921" b="1" kern="0" dirty="0">
                  <a:solidFill>
                    <a:srgbClr val="000000"/>
                  </a:solidFill>
                  <a:latin typeface="Arial"/>
                  <a:cs typeface="Arial"/>
                  <a:sym typeface="Arial"/>
                </a:endParaRPr>
              </a:p>
            </p:txBody>
          </p:sp>
        </p:grpSp>
        <p:grpSp>
          <p:nvGrpSpPr>
            <p:cNvPr id="53" name="Google Shape;617;p19">
              <a:extLst>
                <a:ext uri="{FF2B5EF4-FFF2-40B4-BE49-F238E27FC236}">
                  <a16:creationId xmlns:a16="http://schemas.microsoft.com/office/drawing/2014/main" id="{6803EC36-67A2-45DE-63A5-841D19657B5E}"/>
                </a:ext>
              </a:extLst>
            </p:cNvPr>
            <p:cNvGrpSpPr/>
            <p:nvPr/>
          </p:nvGrpSpPr>
          <p:grpSpPr>
            <a:xfrm>
              <a:off x="6420705" y="2567773"/>
              <a:ext cx="789258" cy="789258"/>
              <a:chOff x="8641819" y="814687"/>
              <a:chExt cx="3473540" cy="3916040"/>
            </a:xfrm>
            <a:solidFill>
              <a:srgbClr val="FF9A8F"/>
            </a:solidFill>
          </p:grpSpPr>
          <p:sp>
            <p:nvSpPr>
              <p:cNvPr id="54" name="Google Shape;618;p19">
                <a:extLst>
                  <a:ext uri="{FF2B5EF4-FFF2-40B4-BE49-F238E27FC236}">
                    <a16:creationId xmlns:a16="http://schemas.microsoft.com/office/drawing/2014/main" id="{D379AE80-03B9-41AE-50BB-7EADEC75472D}"/>
                  </a:ext>
                </a:extLst>
              </p:cNvPr>
              <p:cNvSpPr/>
              <p:nvPr/>
            </p:nvSpPr>
            <p:spPr>
              <a:xfrm>
                <a:off x="8641819" y="814687"/>
                <a:ext cx="3473540" cy="3916040"/>
              </a:xfrm>
              <a:custGeom>
                <a:avLst/>
                <a:gdLst/>
                <a:ahLst/>
                <a:cxnLst/>
                <a:rect l="l" t="t" r="r" b="b"/>
                <a:pathLst>
                  <a:path w="2153831" h="2428211" extrusionOk="0">
                    <a:moveTo>
                      <a:pt x="2102185" y="571897"/>
                    </a:moveTo>
                    <a:lnTo>
                      <a:pt x="2096806" y="565619"/>
                    </a:lnTo>
                    <a:cubicBezTo>
                      <a:pt x="2088136" y="556531"/>
                      <a:pt x="2077973" y="548759"/>
                      <a:pt x="2066912" y="542601"/>
                    </a:cubicBezTo>
                    <a:lnTo>
                      <a:pt x="1161137" y="19463"/>
                    </a:lnTo>
                    <a:cubicBezTo>
                      <a:pt x="1107031" y="-6813"/>
                      <a:pt x="1044252" y="-6813"/>
                      <a:pt x="990146" y="19463"/>
                    </a:cubicBezTo>
                    <a:lnTo>
                      <a:pt x="939624" y="49357"/>
                    </a:lnTo>
                    <a:lnTo>
                      <a:pt x="167176" y="495369"/>
                    </a:lnTo>
                    <a:lnTo>
                      <a:pt x="84371" y="543198"/>
                    </a:lnTo>
                    <a:cubicBezTo>
                      <a:pt x="34746" y="576769"/>
                      <a:pt x="3061" y="631325"/>
                      <a:pt x="-1125" y="691172"/>
                    </a:cubicBezTo>
                    <a:lnTo>
                      <a:pt x="-1125" y="1737448"/>
                    </a:lnTo>
                    <a:cubicBezTo>
                      <a:pt x="-526" y="1755265"/>
                      <a:pt x="3061" y="1772872"/>
                      <a:pt x="9637" y="1789462"/>
                    </a:cubicBezTo>
                    <a:lnTo>
                      <a:pt x="15917" y="1802018"/>
                    </a:lnTo>
                    <a:cubicBezTo>
                      <a:pt x="29966" y="1835918"/>
                      <a:pt x="53879" y="1864914"/>
                      <a:pt x="84371" y="1885421"/>
                    </a:cubicBezTo>
                    <a:lnTo>
                      <a:pt x="801816" y="2299447"/>
                    </a:lnTo>
                    <a:lnTo>
                      <a:pt x="990446" y="2408260"/>
                    </a:lnTo>
                    <a:cubicBezTo>
                      <a:pt x="1044551" y="2434537"/>
                      <a:pt x="1107327" y="2434537"/>
                      <a:pt x="1161436" y="2408260"/>
                    </a:cubicBezTo>
                    <a:lnTo>
                      <a:pt x="1683376" y="2106932"/>
                    </a:lnTo>
                    <a:lnTo>
                      <a:pt x="2067212" y="1885421"/>
                    </a:lnTo>
                    <a:cubicBezTo>
                      <a:pt x="2116832" y="1851851"/>
                      <a:pt x="2148521" y="1797294"/>
                      <a:pt x="2152707" y="1737448"/>
                    </a:cubicBezTo>
                    <a:lnTo>
                      <a:pt x="2152707" y="691172"/>
                    </a:lnTo>
                    <a:cubicBezTo>
                      <a:pt x="2150014" y="646571"/>
                      <a:pt x="2131779" y="604331"/>
                      <a:pt x="2101287" y="571598"/>
                    </a:cubicBezTo>
                  </a:path>
                </a:pathLst>
              </a:custGeom>
              <a:grpFill/>
              <a:ln>
                <a:noFill/>
              </a:ln>
            </p:spPr>
            <p:txBody>
              <a:bodyPr spcFirstLastPara="1" wrap="square" lIns="80175" tIns="40077" rIns="80175" bIns="40077" anchor="ctr" anchorCtr="0">
                <a:noAutofit/>
              </a:bodyPr>
              <a:lstStyle/>
              <a:p>
                <a:pPr defTabSz="801934">
                  <a:lnSpc>
                    <a:spcPct val="130000"/>
                  </a:lnSpc>
                  <a:buClr>
                    <a:srgbClr val="000000"/>
                  </a:buClr>
                  <a:defRPr/>
                </a:pPr>
                <a:endParaRPr sz="1052" kern="0">
                  <a:solidFill>
                    <a:prstClr val="white"/>
                  </a:solidFill>
                  <a:latin typeface="Arial"/>
                  <a:ea typeface="Arial"/>
                  <a:cs typeface="Arial"/>
                  <a:sym typeface="Arial"/>
                </a:endParaRPr>
              </a:p>
            </p:txBody>
          </p:sp>
          <p:sp>
            <p:nvSpPr>
              <p:cNvPr id="55" name="Google Shape;619;p19">
                <a:extLst>
                  <a:ext uri="{FF2B5EF4-FFF2-40B4-BE49-F238E27FC236}">
                    <a16:creationId xmlns:a16="http://schemas.microsoft.com/office/drawing/2014/main" id="{20D4D763-4FA4-7CF6-B319-679279B9D9E9}"/>
                  </a:ext>
                </a:extLst>
              </p:cNvPr>
              <p:cNvSpPr txBox="1"/>
              <p:nvPr/>
            </p:nvSpPr>
            <p:spPr>
              <a:xfrm>
                <a:off x="8799706" y="2098004"/>
                <a:ext cx="3157762" cy="1184847"/>
              </a:xfrm>
              <a:prstGeom prst="rect">
                <a:avLst/>
              </a:prstGeom>
              <a:grpFill/>
              <a:ln>
                <a:noFill/>
              </a:ln>
            </p:spPr>
            <p:txBody>
              <a:bodyPr spcFirstLastPara="1" wrap="square" lIns="80175" tIns="40077" rIns="80175" bIns="40077" anchor="ctr" anchorCtr="0">
                <a:spAutoFit/>
              </a:bodyPr>
              <a:lstStyle/>
              <a:p>
                <a:pPr algn="ctr" defTabSz="801934">
                  <a:lnSpc>
                    <a:spcPct val="130000"/>
                  </a:lnSpc>
                  <a:buClr>
                    <a:srgbClr val="FFFFFF"/>
                  </a:buClr>
                  <a:buSzPts val="2000"/>
                  <a:defRPr/>
                </a:pPr>
                <a:r>
                  <a:rPr lang="fr-FR" sz="789" b="1" kern="0" dirty="0">
                    <a:solidFill>
                      <a:prstClr val="white"/>
                    </a:solidFill>
                    <a:latin typeface="Century Gothic"/>
                    <a:cs typeface="Arial"/>
                    <a:sym typeface="Century Gothic"/>
                  </a:rPr>
                  <a:t>Isolants PSE</a:t>
                </a:r>
                <a:endParaRPr sz="789" kern="0" dirty="0">
                  <a:solidFill>
                    <a:srgbClr val="000000"/>
                  </a:solidFill>
                  <a:latin typeface="Arial"/>
                  <a:cs typeface="Arial"/>
                  <a:sym typeface="Arial"/>
                </a:endParaRPr>
              </a:p>
            </p:txBody>
          </p:sp>
        </p:grpSp>
        <p:grpSp>
          <p:nvGrpSpPr>
            <p:cNvPr id="59" name="Google Shape;617;p19">
              <a:extLst>
                <a:ext uri="{FF2B5EF4-FFF2-40B4-BE49-F238E27FC236}">
                  <a16:creationId xmlns:a16="http://schemas.microsoft.com/office/drawing/2014/main" id="{3C4224A6-EB92-9E3D-DD9D-D24385D50CEE}"/>
                </a:ext>
              </a:extLst>
            </p:cNvPr>
            <p:cNvGrpSpPr/>
            <p:nvPr/>
          </p:nvGrpSpPr>
          <p:grpSpPr>
            <a:xfrm>
              <a:off x="7784885" y="1817998"/>
              <a:ext cx="789258" cy="789258"/>
              <a:chOff x="8641819" y="814687"/>
              <a:chExt cx="3473540" cy="3916040"/>
            </a:xfrm>
            <a:solidFill>
              <a:srgbClr val="A7BEA6"/>
            </a:solidFill>
          </p:grpSpPr>
          <p:sp>
            <p:nvSpPr>
              <p:cNvPr id="60" name="Google Shape;618;p19">
                <a:extLst>
                  <a:ext uri="{FF2B5EF4-FFF2-40B4-BE49-F238E27FC236}">
                    <a16:creationId xmlns:a16="http://schemas.microsoft.com/office/drawing/2014/main" id="{C574CB84-5F17-CDD3-0BC0-B1815E9728DF}"/>
                  </a:ext>
                </a:extLst>
              </p:cNvPr>
              <p:cNvSpPr/>
              <p:nvPr/>
            </p:nvSpPr>
            <p:spPr>
              <a:xfrm>
                <a:off x="8641819" y="814687"/>
                <a:ext cx="3473540" cy="3916040"/>
              </a:xfrm>
              <a:custGeom>
                <a:avLst/>
                <a:gdLst/>
                <a:ahLst/>
                <a:cxnLst/>
                <a:rect l="l" t="t" r="r" b="b"/>
                <a:pathLst>
                  <a:path w="2153831" h="2428211" extrusionOk="0">
                    <a:moveTo>
                      <a:pt x="2102185" y="571897"/>
                    </a:moveTo>
                    <a:lnTo>
                      <a:pt x="2096806" y="565619"/>
                    </a:lnTo>
                    <a:cubicBezTo>
                      <a:pt x="2088136" y="556531"/>
                      <a:pt x="2077973" y="548759"/>
                      <a:pt x="2066912" y="542601"/>
                    </a:cubicBezTo>
                    <a:lnTo>
                      <a:pt x="1161137" y="19463"/>
                    </a:lnTo>
                    <a:cubicBezTo>
                      <a:pt x="1107031" y="-6813"/>
                      <a:pt x="1044252" y="-6813"/>
                      <a:pt x="990146" y="19463"/>
                    </a:cubicBezTo>
                    <a:lnTo>
                      <a:pt x="939624" y="49357"/>
                    </a:lnTo>
                    <a:lnTo>
                      <a:pt x="167176" y="495369"/>
                    </a:lnTo>
                    <a:lnTo>
                      <a:pt x="84371" y="543198"/>
                    </a:lnTo>
                    <a:cubicBezTo>
                      <a:pt x="34746" y="576769"/>
                      <a:pt x="3061" y="631325"/>
                      <a:pt x="-1125" y="691172"/>
                    </a:cubicBezTo>
                    <a:lnTo>
                      <a:pt x="-1125" y="1737448"/>
                    </a:lnTo>
                    <a:cubicBezTo>
                      <a:pt x="-526" y="1755265"/>
                      <a:pt x="3061" y="1772872"/>
                      <a:pt x="9637" y="1789462"/>
                    </a:cubicBezTo>
                    <a:lnTo>
                      <a:pt x="15917" y="1802018"/>
                    </a:lnTo>
                    <a:cubicBezTo>
                      <a:pt x="29966" y="1835918"/>
                      <a:pt x="53879" y="1864914"/>
                      <a:pt x="84371" y="1885421"/>
                    </a:cubicBezTo>
                    <a:lnTo>
                      <a:pt x="801816" y="2299447"/>
                    </a:lnTo>
                    <a:lnTo>
                      <a:pt x="990446" y="2408260"/>
                    </a:lnTo>
                    <a:cubicBezTo>
                      <a:pt x="1044551" y="2434537"/>
                      <a:pt x="1107327" y="2434537"/>
                      <a:pt x="1161436" y="2408260"/>
                    </a:cubicBezTo>
                    <a:lnTo>
                      <a:pt x="1683376" y="2106932"/>
                    </a:lnTo>
                    <a:lnTo>
                      <a:pt x="2067212" y="1885421"/>
                    </a:lnTo>
                    <a:cubicBezTo>
                      <a:pt x="2116832" y="1851851"/>
                      <a:pt x="2148521" y="1797294"/>
                      <a:pt x="2152707" y="1737448"/>
                    </a:cubicBezTo>
                    <a:lnTo>
                      <a:pt x="2152707" y="691172"/>
                    </a:lnTo>
                    <a:cubicBezTo>
                      <a:pt x="2150014" y="646571"/>
                      <a:pt x="2131779" y="604331"/>
                      <a:pt x="2101287" y="571598"/>
                    </a:cubicBezTo>
                  </a:path>
                </a:pathLst>
              </a:custGeom>
              <a:grpFill/>
              <a:ln>
                <a:noFill/>
              </a:ln>
            </p:spPr>
            <p:txBody>
              <a:bodyPr spcFirstLastPara="1" wrap="square" lIns="80175" tIns="40077" rIns="80175" bIns="40077" anchor="ctr" anchorCtr="0">
                <a:noAutofit/>
              </a:bodyPr>
              <a:lstStyle/>
              <a:p>
                <a:pPr defTabSz="801934">
                  <a:lnSpc>
                    <a:spcPct val="130000"/>
                  </a:lnSpc>
                  <a:buClr>
                    <a:srgbClr val="000000"/>
                  </a:buClr>
                  <a:defRPr/>
                </a:pPr>
                <a:endParaRPr sz="1052" kern="0">
                  <a:solidFill>
                    <a:prstClr val="white"/>
                  </a:solidFill>
                  <a:latin typeface="Arial"/>
                  <a:ea typeface="Arial"/>
                  <a:cs typeface="Arial"/>
                  <a:sym typeface="Arial"/>
                </a:endParaRPr>
              </a:p>
            </p:txBody>
          </p:sp>
          <p:sp>
            <p:nvSpPr>
              <p:cNvPr id="61" name="Google Shape;619;p19">
                <a:extLst>
                  <a:ext uri="{FF2B5EF4-FFF2-40B4-BE49-F238E27FC236}">
                    <a16:creationId xmlns:a16="http://schemas.microsoft.com/office/drawing/2014/main" id="{9A909C4A-C6E9-C354-37C0-68517E05C9E8}"/>
                  </a:ext>
                </a:extLst>
              </p:cNvPr>
              <p:cNvSpPr txBox="1"/>
              <p:nvPr/>
            </p:nvSpPr>
            <p:spPr>
              <a:xfrm>
                <a:off x="8799706" y="1314734"/>
                <a:ext cx="3157762" cy="2751387"/>
              </a:xfrm>
              <a:prstGeom prst="rect">
                <a:avLst/>
              </a:prstGeom>
              <a:noFill/>
              <a:ln>
                <a:noFill/>
              </a:ln>
            </p:spPr>
            <p:txBody>
              <a:bodyPr spcFirstLastPara="1" wrap="square" lIns="80175" tIns="40077" rIns="80175" bIns="40077" anchor="ctr" anchorCtr="0">
                <a:spAutoFit/>
              </a:bodyPr>
              <a:lstStyle/>
              <a:p>
                <a:pPr algn="ctr" defTabSz="801934">
                  <a:lnSpc>
                    <a:spcPct val="130000"/>
                  </a:lnSpc>
                  <a:buClr>
                    <a:srgbClr val="FFFFFF"/>
                  </a:buClr>
                  <a:buSzPts val="2000"/>
                  <a:defRPr/>
                </a:pPr>
                <a:r>
                  <a:rPr lang="fr-FR" sz="789" b="1" kern="0" dirty="0">
                    <a:solidFill>
                      <a:prstClr val="white"/>
                    </a:solidFill>
                    <a:latin typeface="Century Gothic"/>
                    <a:cs typeface="Arial"/>
                    <a:sym typeface="Century Gothic"/>
                  </a:rPr>
                  <a:t>Déchets dangereux (DDS)</a:t>
                </a:r>
                <a:endParaRPr lang="fr-FR" sz="789" kern="0" dirty="0">
                  <a:solidFill>
                    <a:srgbClr val="000000"/>
                  </a:solidFill>
                  <a:latin typeface="Arial"/>
                  <a:cs typeface="Arial"/>
                  <a:sym typeface="Arial"/>
                </a:endParaRPr>
              </a:p>
            </p:txBody>
          </p:sp>
        </p:grpSp>
      </p:grpSp>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311972" y="-11845"/>
            <a:ext cx="11664438" cy="1322468"/>
          </a:xfrm>
        </p:spPr>
        <p:txBody>
          <a:bodyPr/>
          <a:lstStyle/>
          <a:p>
            <a:r>
              <a:rPr lang="fr-FR" sz="4400" dirty="0"/>
              <a:t>Marchés de travaux : nécessité de trier les déchets selon les standards de la filière</a:t>
            </a:r>
            <a:endParaRPr lang="fr-FR" dirty="0"/>
          </a:p>
        </p:txBody>
      </p:sp>
      <p:sp>
        <p:nvSpPr>
          <p:cNvPr id="10" name="Marcador de número de diapositiva 5">
            <a:extLst>
              <a:ext uri="{FF2B5EF4-FFF2-40B4-BE49-F238E27FC236}">
                <a16:creationId xmlns:a16="http://schemas.microsoft.com/office/drawing/2014/main" id="{A6DA7110-AB99-D7F2-6D3E-07627ABA2D56}"/>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22</a:t>
            </a:fld>
            <a:endParaRPr lang="es-PE" dirty="0"/>
          </a:p>
        </p:txBody>
      </p:sp>
      <p:grpSp>
        <p:nvGrpSpPr>
          <p:cNvPr id="78" name="Groupe 77">
            <a:extLst>
              <a:ext uri="{FF2B5EF4-FFF2-40B4-BE49-F238E27FC236}">
                <a16:creationId xmlns:a16="http://schemas.microsoft.com/office/drawing/2014/main" id="{E0D4C39C-BBCA-32F7-A56D-19F10BC28B9C}"/>
              </a:ext>
            </a:extLst>
          </p:cNvPr>
          <p:cNvGrpSpPr/>
          <p:nvPr/>
        </p:nvGrpSpPr>
        <p:grpSpPr>
          <a:xfrm>
            <a:off x="893379" y="2183853"/>
            <a:ext cx="3520966" cy="1923393"/>
            <a:chOff x="893379" y="1755228"/>
            <a:chExt cx="3520966" cy="1923393"/>
          </a:xfrm>
        </p:grpSpPr>
        <p:sp>
          <p:nvSpPr>
            <p:cNvPr id="2" name="Rectangle : coins arrondis 1">
              <a:extLst>
                <a:ext uri="{FF2B5EF4-FFF2-40B4-BE49-F238E27FC236}">
                  <a16:creationId xmlns:a16="http://schemas.microsoft.com/office/drawing/2014/main" id="{8B391824-B3BE-0A86-DFEC-6C2183EFBA0F}"/>
                </a:ext>
              </a:extLst>
            </p:cNvPr>
            <p:cNvSpPr/>
            <p:nvPr/>
          </p:nvSpPr>
          <p:spPr>
            <a:xfrm>
              <a:off x="893379" y="1755228"/>
              <a:ext cx="3520966" cy="1923393"/>
            </a:xfrm>
            <a:prstGeom prst="roundRect">
              <a:avLst/>
            </a:prstGeom>
            <a:noFill/>
            <a:ln w="28575">
              <a:solidFill>
                <a:srgbClr val="5F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oogle Shape;629;p19">
              <a:extLst>
                <a:ext uri="{FF2B5EF4-FFF2-40B4-BE49-F238E27FC236}">
                  <a16:creationId xmlns:a16="http://schemas.microsoft.com/office/drawing/2014/main" id="{2A0168C7-B53A-6352-8BD2-731C4E9DF26D}"/>
                </a:ext>
              </a:extLst>
            </p:cNvPr>
            <p:cNvGrpSpPr/>
            <p:nvPr/>
          </p:nvGrpSpPr>
          <p:grpSpPr>
            <a:xfrm>
              <a:off x="1128054" y="1936935"/>
              <a:ext cx="789258" cy="789258"/>
              <a:chOff x="8641820" y="814687"/>
              <a:chExt cx="2966820" cy="2755194"/>
            </a:xfrm>
            <a:solidFill>
              <a:srgbClr val="B28C8C"/>
            </a:solidFill>
          </p:grpSpPr>
          <p:sp>
            <p:nvSpPr>
              <p:cNvPr id="5" name="Google Shape;630;p19">
                <a:extLst>
                  <a:ext uri="{FF2B5EF4-FFF2-40B4-BE49-F238E27FC236}">
                    <a16:creationId xmlns:a16="http://schemas.microsoft.com/office/drawing/2014/main" id="{DF430B9D-98DE-7AAA-17BA-E2D19E84EF8A}"/>
                  </a:ext>
                </a:extLst>
              </p:cNvPr>
              <p:cNvSpPr/>
              <p:nvPr/>
            </p:nvSpPr>
            <p:spPr>
              <a:xfrm>
                <a:off x="8641820" y="814687"/>
                <a:ext cx="2966820" cy="2755194"/>
              </a:xfrm>
              <a:custGeom>
                <a:avLst/>
                <a:gdLst/>
                <a:ahLst/>
                <a:cxnLst/>
                <a:rect l="l" t="t" r="r" b="b"/>
                <a:pathLst>
                  <a:path w="2153831" h="2428211" extrusionOk="0">
                    <a:moveTo>
                      <a:pt x="2102185" y="571897"/>
                    </a:moveTo>
                    <a:lnTo>
                      <a:pt x="2096806" y="565619"/>
                    </a:lnTo>
                    <a:cubicBezTo>
                      <a:pt x="2088136" y="556531"/>
                      <a:pt x="2077973" y="548759"/>
                      <a:pt x="2066912" y="542601"/>
                    </a:cubicBezTo>
                    <a:lnTo>
                      <a:pt x="1161137" y="19463"/>
                    </a:lnTo>
                    <a:cubicBezTo>
                      <a:pt x="1107031" y="-6813"/>
                      <a:pt x="1044252" y="-6813"/>
                      <a:pt x="990146" y="19463"/>
                    </a:cubicBezTo>
                    <a:lnTo>
                      <a:pt x="939624" y="49357"/>
                    </a:lnTo>
                    <a:lnTo>
                      <a:pt x="167176" y="495369"/>
                    </a:lnTo>
                    <a:lnTo>
                      <a:pt x="84371" y="543198"/>
                    </a:lnTo>
                    <a:cubicBezTo>
                      <a:pt x="34746" y="576769"/>
                      <a:pt x="3061" y="631325"/>
                      <a:pt x="-1125" y="691172"/>
                    </a:cubicBezTo>
                    <a:lnTo>
                      <a:pt x="-1125" y="1737448"/>
                    </a:lnTo>
                    <a:cubicBezTo>
                      <a:pt x="-526" y="1755265"/>
                      <a:pt x="3061" y="1772872"/>
                      <a:pt x="9637" y="1789462"/>
                    </a:cubicBezTo>
                    <a:lnTo>
                      <a:pt x="15917" y="1802018"/>
                    </a:lnTo>
                    <a:cubicBezTo>
                      <a:pt x="29966" y="1835918"/>
                      <a:pt x="53879" y="1864914"/>
                      <a:pt x="84371" y="1885421"/>
                    </a:cubicBezTo>
                    <a:lnTo>
                      <a:pt x="801816" y="2299447"/>
                    </a:lnTo>
                    <a:lnTo>
                      <a:pt x="990446" y="2408260"/>
                    </a:lnTo>
                    <a:cubicBezTo>
                      <a:pt x="1044551" y="2434537"/>
                      <a:pt x="1107327" y="2434537"/>
                      <a:pt x="1161436" y="2408260"/>
                    </a:cubicBezTo>
                    <a:lnTo>
                      <a:pt x="1683376" y="2106932"/>
                    </a:lnTo>
                    <a:lnTo>
                      <a:pt x="2067212" y="1885421"/>
                    </a:lnTo>
                    <a:cubicBezTo>
                      <a:pt x="2116832" y="1851851"/>
                      <a:pt x="2148521" y="1797294"/>
                      <a:pt x="2152707" y="1737448"/>
                    </a:cubicBezTo>
                    <a:lnTo>
                      <a:pt x="2152707" y="691172"/>
                    </a:lnTo>
                    <a:cubicBezTo>
                      <a:pt x="2150014" y="646571"/>
                      <a:pt x="2131779" y="604331"/>
                      <a:pt x="2101287" y="571598"/>
                    </a:cubicBezTo>
                  </a:path>
                </a:pathLst>
              </a:custGeom>
              <a:grpFill/>
              <a:ln>
                <a:noFill/>
              </a:ln>
            </p:spPr>
            <p:txBody>
              <a:bodyPr spcFirstLastPara="1" wrap="square" lIns="80175" tIns="40077" rIns="80175" bIns="40077" anchor="ctr" anchorCtr="0">
                <a:noAutofit/>
              </a:bodyPr>
              <a:lstStyle/>
              <a:p>
                <a:pPr defTabSz="801934">
                  <a:lnSpc>
                    <a:spcPct val="130000"/>
                  </a:lnSpc>
                  <a:buClr>
                    <a:srgbClr val="000000"/>
                  </a:buClr>
                  <a:defRPr/>
                </a:pPr>
                <a:endParaRPr sz="1052" kern="0">
                  <a:solidFill>
                    <a:prstClr val="white"/>
                  </a:solidFill>
                  <a:latin typeface="Arial"/>
                  <a:ea typeface="Arial"/>
                  <a:cs typeface="Arial"/>
                  <a:sym typeface="Arial"/>
                </a:endParaRPr>
              </a:p>
            </p:txBody>
          </p:sp>
          <p:sp>
            <p:nvSpPr>
              <p:cNvPr id="7" name="Google Shape;631;p19">
                <a:extLst>
                  <a:ext uri="{FF2B5EF4-FFF2-40B4-BE49-F238E27FC236}">
                    <a16:creationId xmlns:a16="http://schemas.microsoft.com/office/drawing/2014/main" id="{62DD3382-1CAA-F717-52C8-C590DFA5DEDA}"/>
                  </a:ext>
                </a:extLst>
              </p:cNvPr>
              <p:cNvSpPr txBox="1"/>
              <p:nvPr/>
            </p:nvSpPr>
            <p:spPr>
              <a:xfrm>
                <a:off x="8857177" y="1692465"/>
                <a:ext cx="2568516" cy="895177"/>
              </a:xfrm>
              <a:prstGeom prst="rect">
                <a:avLst/>
              </a:prstGeom>
              <a:grpFill/>
              <a:ln>
                <a:noFill/>
              </a:ln>
            </p:spPr>
            <p:txBody>
              <a:bodyPr spcFirstLastPara="1" wrap="square" lIns="80175" tIns="40077" rIns="80175" bIns="40077" anchor="ctr" anchorCtr="0">
                <a:spAutoFit/>
              </a:bodyPr>
              <a:lstStyle/>
              <a:p>
                <a:pPr algn="ctr" defTabSz="801934">
                  <a:lnSpc>
                    <a:spcPct val="130000"/>
                  </a:lnSpc>
                  <a:buClr>
                    <a:srgbClr val="000000"/>
                  </a:buClr>
                  <a:defRPr/>
                </a:pPr>
                <a:r>
                  <a:rPr lang="fr-FR" sz="877" b="1" kern="0" dirty="0">
                    <a:solidFill>
                      <a:prstClr val="white"/>
                    </a:solidFill>
                    <a:latin typeface="Century Gothic"/>
                    <a:ea typeface="Century Gothic"/>
                    <a:cs typeface="Century Gothic"/>
                    <a:sym typeface="Century Gothic"/>
                  </a:rPr>
                  <a:t>Inertes*</a:t>
                </a:r>
                <a:endParaRPr sz="877" kern="0" dirty="0">
                  <a:solidFill>
                    <a:srgbClr val="000000"/>
                  </a:solidFill>
                  <a:latin typeface="Arial"/>
                  <a:cs typeface="Arial"/>
                  <a:sym typeface="Arial"/>
                </a:endParaRPr>
              </a:p>
            </p:txBody>
          </p:sp>
        </p:grpSp>
        <p:grpSp>
          <p:nvGrpSpPr>
            <p:cNvPr id="8" name="Google Shape;629;p19">
              <a:extLst>
                <a:ext uri="{FF2B5EF4-FFF2-40B4-BE49-F238E27FC236}">
                  <a16:creationId xmlns:a16="http://schemas.microsoft.com/office/drawing/2014/main" id="{473BC37A-07DE-3E4A-68A1-AE519D5C4E28}"/>
                </a:ext>
              </a:extLst>
            </p:cNvPr>
            <p:cNvGrpSpPr/>
            <p:nvPr/>
          </p:nvGrpSpPr>
          <p:grpSpPr>
            <a:xfrm>
              <a:off x="1609066" y="2639742"/>
              <a:ext cx="789258" cy="789258"/>
              <a:chOff x="8803343" y="814687"/>
              <a:chExt cx="2966820" cy="2755194"/>
            </a:xfrm>
            <a:solidFill>
              <a:srgbClr val="5F4040"/>
            </a:solidFill>
          </p:grpSpPr>
          <p:sp>
            <p:nvSpPr>
              <p:cNvPr id="9" name="Google Shape;630;p19">
                <a:extLst>
                  <a:ext uri="{FF2B5EF4-FFF2-40B4-BE49-F238E27FC236}">
                    <a16:creationId xmlns:a16="http://schemas.microsoft.com/office/drawing/2014/main" id="{68C8F9DD-7A47-4D1F-1B8B-8981B50E1998}"/>
                  </a:ext>
                </a:extLst>
              </p:cNvPr>
              <p:cNvSpPr/>
              <p:nvPr/>
            </p:nvSpPr>
            <p:spPr>
              <a:xfrm>
                <a:off x="8803343" y="814687"/>
                <a:ext cx="2966820" cy="2755194"/>
              </a:xfrm>
              <a:custGeom>
                <a:avLst/>
                <a:gdLst/>
                <a:ahLst/>
                <a:cxnLst/>
                <a:rect l="l" t="t" r="r" b="b"/>
                <a:pathLst>
                  <a:path w="2153831" h="2428211" extrusionOk="0">
                    <a:moveTo>
                      <a:pt x="2102185" y="571897"/>
                    </a:moveTo>
                    <a:lnTo>
                      <a:pt x="2096806" y="565619"/>
                    </a:lnTo>
                    <a:cubicBezTo>
                      <a:pt x="2088136" y="556531"/>
                      <a:pt x="2077973" y="548759"/>
                      <a:pt x="2066912" y="542601"/>
                    </a:cubicBezTo>
                    <a:lnTo>
                      <a:pt x="1161137" y="19463"/>
                    </a:lnTo>
                    <a:cubicBezTo>
                      <a:pt x="1107031" y="-6813"/>
                      <a:pt x="1044252" y="-6813"/>
                      <a:pt x="990146" y="19463"/>
                    </a:cubicBezTo>
                    <a:lnTo>
                      <a:pt x="939624" y="49357"/>
                    </a:lnTo>
                    <a:lnTo>
                      <a:pt x="167176" y="495369"/>
                    </a:lnTo>
                    <a:lnTo>
                      <a:pt x="84371" y="543198"/>
                    </a:lnTo>
                    <a:cubicBezTo>
                      <a:pt x="34746" y="576769"/>
                      <a:pt x="3061" y="631325"/>
                      <a:pt x="-1125" y="691172"/>
                    </a:cubicBezTo>
                    <a:lnTo>
                      <a:pt x="-1125" y="1737448"/>
                    </a:lnTo>
                    <a:cubicBezTo>
                      <a:pt x="-526" y="1755265"/>
                      <a:pt x="3061" y="1772872"/>
                      <a:pt x="9637" y="1789462"/>
                    </a:cubicBezTo>
                    <a:lnTo>
                      <a:pt x="15917" y="1802018"/>
                    </a:lnTo>
                    <a:cubicBezTo>
                      <a:pt x="29966" y="1835918"/>
                      <a:pt x="53879" y="1864914"/>
                      <a:pt x="84371" y="1885421"/>
                    </a:cubicBezTo>
                    <a:lnTo>
                      <a:pt x="801816" y="2299447"/>
                    </a:lnTo>
                    <a:lnTo>
                      <a:pt x="990446" y="2408260"/>
                    </a:lnTo>
                    <a:cubicBezTo>
                      <a:pt x="1044551" y="2434537"/>
                      <a:pt x="1107327" y="2434537"/>
                      <a:pt x="1161436" y="2408260"/>
                    </a:cubicBezTo>
                    <a:lnTo>
                      <a:pt x="1683376" y="2106932"/>
                    </a:lnTo>
                    <a:lnTo>
                      <a:pt x="2067212" y="1885421"/>
                    </a:lnTo>
                    <a:cubicBezTo>
                      <a:pt x="2116832" y="1851851"/>
                      <a:pt x="2148521" y="1797294"/>
                      <a:pt x="2152707" y="1737448"/>
                    </a:cubicBezTo>
                    <a:lnTo>
                      <a:pt x="2152707" y="691172"/>
                    </a:lnTo>
                    <a:cubicBezTo>
                      <a:pt x="2150014" y="646571"/>
                      <a:pt x="2131779" y="604331"/>
                      <a:pt x="2101287" y="571598"/>
                    </a:cubicBezTo>
                  </a:path>
                </a:pathLst>
              </a:custGeom>
              <a:grpFill/>
              <a:ln>
                <a:noFill/>
              </a:ln>
            </p:spPr>
            <p:txBody>
              <a:bodyPr spcFirstLastPara="1" wrap="square" lIns="80175" tIns="40077" rIns="80175" bIns="40077" anchor="ctr" anchorCtr="0">
                <a:noAutofit/>
              </a:bodyPr>
              <a:lstStyle/>
              <a:p>
                <a:pPr defTabSz="801934">
                  <a:lnSpc>
                    <a:spcPct val="130000"/>
                  </a:lnSpc>
                  <a:buClr>
                    <a:srgbClr val="000000"/>
                  </a:buClr>
                  <a:defRPr/>
                </a:pPr>
                <a:endParaRPr sz="1052" kern="0">
                  <a:solidFill>
                    <a:prstClr val="white"/>
                  </a:solidFill>
                  <a:latin typeface="Arial"/>
                  <a:ea typeface="Arial"/>
                  <a:cs typeface="Arial"/>
                  <a:sym typeface="Arial"/>
                </a:endParaRPr>
              </a:p>
            </p:txBody>
          </p:sp>
          <p:sp>
            <p:nvSpPr>
              <p:cNvPr id="11" name="Google Shape;631;p19">
                <a:extLst>
                  <a:ext uri="{FF2B5EF4-FFF2-40B4-BE49-F238E27FC236}">
                    <a16:creationId xmlns:a16="http://schemas.microsoft.com/office/drawing/2014/main" id="{A8626837-22D9-B717-5E81-B5223E7078D8}"/>
                  </a:ext>
                </a:extLst>
              </p:cNvPr>
              <p:cNvSpPr txBox="1"/>
              <p:nvPr/>
            </p:nvSpPr>
            <p:spPr>
              <a:xfrm>
                <a:off x="8899540" y="1795708"/>
                <a:ext cx="2758801" cy="895177"/>
              </a:xfrm>
              <a:prstGeom prst="rect">
                <a:avLst/>
              </a:prstGeom>
              <a:grpFill/>
              <a:ln>
                <a:noFill/>
              </a:ln>
            </p:spPr>
            <p:txBody>
              <a:bodyPr spcFirstLastPara="1" wrap="square" lIns="80175" tIns="40077" rIns="80175" bIns="40077" anchor="ctr" anchorCtr="0">
                <a:spAutoFit/>
              </a:bodyPr>
              <a:lstStyle/>
              <a:p>
                <a:pPr algn="ctr" defTabSz="801934">
                  <a:lnSpc>
                    <a:spcPct val="130000"/>
                  </a:lnSpc>
                  <a:buClr>
                    <a:srgbClr val="000000"/>
                  </a:buClr>
                  <a:defRPr/>
                </a:pPr>
                <a:r>
                  <a:rPr lang="fr-FR" sz="877" b="1" kern="0" dirty="0">
                    <a:solidFill>
                      <a:prstClr val="white"/>
                    </a:solidFill>
                    <a:latin typeface="Century Gothic"/>
                    <a:ea typeface="Century Gothic"/>
                    <a:cs typeface="Century Gothic"/>
                    <a:sym typeface="Century Gothic"/>
                  </a:rPr>
                  <a:t>Métaux</a:t>
                </a:r>
              </a:p>
            </p:txBody>
          </p:sp>
        </p:grpSp>
        <p:grpSp>
          <p:nvGrpSpPr>
            <p:cNvPr id="12" name="Google Shape;629;p19">
              <a:extLst>
                <a:ext uri="{FF2B5EF4-FFF2-40B4-BE49-F238E27FC236}">
                  <a16:creationId xmlns:a16="http://schemas.microsoft.com/office/drawing/2014/main" id="{CABAF1F5-6193-4FF7-2A1F-545AE8F8BE75}"/>
                </a:ext>
              </a:extLst>
            </p:cNvPr>
            <p:cNvGrpSpPr/>
            <p:nvPr/>
          </p:nvGrpSpPr>
          <p:grpSpPr>
            <a:xfrm>
              <a:off x="2037976" y="1930414"/>
              <a:ext cx="789258" cy="789258"/>
              <a:chOff x="8641820" y="814687"/>
              <a:chExt cx="2966820" cy="2755194"/>
            </a:xfrm>
            <a:solidFill>
              <a:srgbClr val="5F4040"/>
            </a:solidFill>
          </p:grpSpPr>
          <p:sp>
            <p:nvSpPr>
              <p:cNvPr id="13" name="Google Shape;630;p19">
                <a:extLst>
                  <a:ext uri="{FF2B5EF4-FFF2-40B4-BE49-F238E27FC236}">
                    <a16:creationId xmlns:a16="http://schemas.microsoft.com/office/drawing/2014/main" id="{C07C6129-1BBD-1C3B-3E26-B953CDAC986B}"/>
                  </a:ext>
                </a:extLst>
              </p:cNvPr>
              <p:cNvSpPr/>
              <p:nvPr/>
            </p:nvSpPr>
            <p:spPr>
              <a:xfrm>
                <a:off x="8641820" y="814687"/>
                <a:ext cx="2966820" cy="2755194"/>
              </a:xfrm>
              <a:custGeom>
                <a:avLst/>
                <a:gdLst/>
                <a:ahLst/>
                <a:cxnLst/>
                <a:rect l="l" t="t" r="r" b="b"/>
                <a:pathLst>
                  <a:path w="2153831" h="2428211" extrusionOk="0">
                    <a:moveTo>
                      <a:pt x="2102185" y="571897"/>
                    </a:moveTo>
                    <a:lnTo>
                      <a:pt x="2096806" y="565619"/>
                    </a:lnTo>
                    <a:cubicBezTo>
                      <a:pt x="2088136" y="556531"/>
                      <a:pt x="2077973" y="548759"/>
                      <a:pt x="2066912" y="542601"/>
                    </a:cubicBezTo>
                    <a:lnTo>
                      <a:pt x="1161137" y="19463"/>
                    </a:lnTo>
                    <a:cubicBezTo>
                      <a:pt x="1107031" y="-6813"/>
                      <a:pt x="1044252" y="-6813"/>
                      <a:pt x="990146" y="19463"/>
                    </a:cubicBezTo>
                    <a:lnTo>
                      <a:pt x="939624" y="49357"/>
                    </a:lnTo>
                    <a:lnTo>
                      <a:pt x="167176" y="495369"/>
                    </a:lnTo>
                    <a:lnTo>
                      <a:pt x="84371" y="543198"/>
                    </a:lnTo>
                    <a:cubicBezTo>
                      <a:pt x="34746" y="576769"/>
                      <a:pt x="3061" y="631325"/>
                      <a:pt x="-1125" y="691172"/>
                    </a:cubicBezTo>
                    <a:lnTo>
                      <a:pt x="-1125" y="1737448"/>
                    </a:lnTo>
                    <a:cubicBezTo>
                      <a:pt x="-526" y="1755265"/>
                      <a:pt x="3061" y="1772872"/>
                      <a:pt x="9637" y="1789462"/>
                    </a:cubicBezTo>
                    <a:lnTo>
                      <a:pt x="15917" y="1802018"/>
                    </a:lnTo>
                    <a:cubicBezTo>
                      <a:pt x="29966" y="1835918"/>
                      <a:pt x="53879" y="1864914"/>
                      <a:pt x="84371" y="1885421"/>
                    </a:cubicBezTo>
                    <a:lnTo>
                      <a:pt x="801816" y="2299447"/>
                    </a:lnTo>
                    <a:lnTo>
                      <a:pt x="990446" y="2408260"/>
                    </a:lnTo>
                    <a:cubicBezTo>
                      <a:pt x="1044551" y="2434537"/>
                      <a:pt x="1107327" y="2434537"/>
                      <a:pt x="1161436" y="2408260"/>
                    </a:cubicBezTo>
                    <a:lnTo>
                      <a:pt x="1683376" y="2106932"/>
                    </a:lnTo>
                    <a:lnTo>
                      <a:pt x="2067212" y="1885421"/>
                    </a:lnTo>
                    <a:cubicBezTo>
                      <a:pt x="2116832" y="1851851"/>
                      <a:pt x="2148521" y="1797294"/>
                      <a:pt x="2152707" y="1737448"/>
                    </a:cubicBezTo>
                    <a:lnTo>
                      <a:pt x="2152707" y="691172"/>
                    </a:lnTo>
                    <a:cubicBezTo>
                      <a:pt x="2150014" y="646571"/>
                      <a:pt x="2131779" y="604331"/>
                      <a:pt x="2101287" y="571598"/>
                    </a:cubicBezTo>
                  </a:path>
                </a:pathLst>
              </a:custGeom>
              <a:grpFill/>
              <a:ln>
                <a:noFill/>
              </a:ln>
            </p:spPr>
            <p:txBody>
              <a:bodyPr spcFirstLastPara="1" wrap="square" lIns="80175" tIns="40077" rIns="80175" bIns="40077" anchor="ctr" anchorCtr="0">
                <a:noAutofit/>
              </a:bodyPr>
              <a:lstStyle/>
              <a:p>
                <a:pPr defTabSz="801934">
                  <a:lnSpc>
                    <a:spcPct val="130000"/>
                  </a:lnSpc>
                  <a:buClr>
                    <a:srgbClr val="000000"/>
                  </a:buClr>
                  <a:defRPr/>
                </a:pPr>
                <a:endParaRPr sz="1052" kern="0">
                  <a:solidFill>
                    <a:prstClr val="white"/>
                  </a:solidFill>
                  <a:latin typeface="Arial"/>
                  <a:ea typeface="Arial"/>
                  <a:cs typeface="Arial"/>
                  <a:sym typeface="Arial"/>
                </a:endParaRPr>
              </a:p>
            </p:txBody>
          </p:sp>
          <p:sp>
            <p:nvSpPr>
              <p:cNvPr id="14" name="Google Shape;631;p19">
                <a:extLst>
                  <a:ext uri="{FF2B5EF4-FFF2-40B4-BE49-F238E27FC236}">
                    <a16:creationId xmlns:a16="http://schemas.microsoft.com/office/drawing/2014/main" id="{35280D60-203C-7527-6203-B019BD5E0E6C}"/>
                  </a:ext>
                </a:extLst>
              </p:cNvPr>
              <p:cNvSpPr txBox="1"/>
              <p:nvPr/>
            </p:nvSpPr>
            <p:spPr>
              <a:xfrm>
                <a:off x="8698446" y="1752613"/>
                <a:ext cx="2804732" cy="895177"/>
              </a:xfrm>
              <a:prstGeom prst="rect">
                <a:avLst/>
              </a:prstGeom>
              <a:grpFill/>
              <a:ln>
                <a:noFill/>
              </a:ln>
            </p:spPr>
            <p:txBody>
              <a:bodyPr spcFirstLastPara="1" wrap="square" lIns="80175" tIns="40077" rIns="80175" bIns="40077" anchor="ctr" anchorCtr="0">
                <a:spAutoFit/>
              </a:bodyPr>
              <a:lstStyle/>
              <a:p>
                <a:pPr algn="ctr" defTabSz="801934">
                  <a:lnSpc>
                    <a:spcPct val="130000"/>
                  </a:lnSpc>
                  <a:buClr>
                    <a:srgbClr val="000000"/>
                  </a:buClr>
                  <a:defRPr/>
                </a:pPr>
                <a:r>
                  <a:rPr lang="fr-FR" sz="877" b="1" kern="0" dirty="0">
                    <a:solidFill>
                      <a:prstClr val="white"/>
                    </a:solidFill>
                    <a:latin typeface="Century Gothic"/>
                    <a:ea typeface="Century Gothic"/>
                    <a:cs typeface="Century Gothic"/>
                    <a:sym typeface="Century Gothic"/>
                  </a:rPr>
                  <a:t>Bois</a:t>
                </a:r>
                <a:endParaRPr sz="877" kern="0" dirty="0">
                  <a:solidFill>
                    <a:srgbClr val="000000"/>
                  </a:solidFill>
                  <a:latin typeface="Arial"/>
                  <a:cs typeface="Arial"/>
                  <a:sym typeface="Arial"/>
                </a:endParaRPr>
              </a:p>
            </p:txBody>
          </p:sp>
        </p:grpSp>
        <p:grpSp>
          <p:nvGrpSpPr>
            <p:cNvPr id="15" name="Google Shape;629;p19">
              <a:extLst>
                <a:ext uri="{FF2B5EF4-FFF2-40B4-BE49-F238E27FC236}">
                  <a16:creationId xmlns:a16="http://schemas.microsoft.com/office/drawing/2014/main" id="{92D1B666-6A96-2567-450E-9A20E44DBE14}"/>
                </a:ext>
              </a:extLst>
            </p:cNvPr>
            <p:cNvGrpSpPr/>
            <p:nvPr/>
          </p:nvGrpSpPr>
          <p:grpSpPr>
            <a:xfrm>
              <a:off x="2516358" y="2636040"/>
              <a:ext cx="789258" cy="789258"/>
              <a:chOff x="8641820" y="977552"/>
              <a:chExt cx="2966820" cy="2755194"/>
            </a:xfrm>
            <a:solidFill>
              <a:srgbClr val="5F4040"/>
            </a:solidFill>
          </p:grpSpPr>
          <p:sp>
            <p:nvSpPr>
              <p:cNvPr id="16" name="Google Shape;630;p19">
                <a:extLst>
                  <a:ext uri="{FF2B5EF4-FFF2-40B4-BE49-F238E27FC236}">
                    <a16:creationId xmlns:a16="http://schemas.microsoft.com/office/drawing/2014/main" id="{701DC4B1-DA95-C15E-EA12-6194718B7A25}"/>
                  </a:ext>
                </a:extLst>
              </p:cNvPr>
              <p:cNvSpPr/>
              <p:nvPr/>
            </p:nvSpPr>
            <p:spPr>
              <a:xfrm>
                <a:off x="8641820" y="977552"/>
                <a:ext cx="2966820" cy="2755194"/>
              </a:xfrm>
              <a:custGeom>
                <a:avLst/>
                <a:gdLst/>
                <a:ahLst/>
                <a:cxnLst/>
                <a:rect l="l" t="t" r="r" b="b"/>
                <a:pathLst>
                  <a:path w="2153831" h="2428211" extrusionOk="0">
                    <a:moveTo>
                      <a:pt x="2102185" y="571897"/>
                    </a:moveTo>
                    <a:lnTo>
                      <a:pt x="2096806" y="565619"/>
                    </a:lnTo>
                    <a:cubicBezTo>
                      <a:pt x="2088136" y="556531"/>
                      <a:pt x="2077973" y="548759"/>
                      <a:pt x="2066912" y="542601"/>
                    </a:cubicBezTo>
                    <a:lnTo>
                      <a:pt x="1161137" y="19463"/>
                    </a:lnTo>
                    <a:cubicBezTo>
                      <a:pt x="1107031" y="-6813"/>
                      <a:pt x="1044252" y="-6813"/>
                      <a:pt x="990146" y="19463"/>
                    </a:cubicBezTo>
                    <a:lnTo>
                      <a:pt x="939624" y="49357"/>
                    </a:lnTo>
                    <a:lnTo>
                      <a:pt x="167176" y="495369"/>
                    </a:lnTo>
                    <a:lnTo>
                      <a:pt x="84371" y="543198"/>
                    </a:lnTo>
                    <a:cubicBezTo>
                      <a:pt x="34746" y="576769"/>
                      <a:pt x="3061" y="631325"/>
                      <a:pt x="-1125" y="691172"/>
                    </a:cubicBezTo>
                    <a:lnTo>
                      <a:pt x="-1125" y="1737448"/>
                    </a:lnTo>
                    <a:cubicBezTo>
                      <a:pt x="-526" y="1755265"/>
                      <a:pt x="3061" y="1772872"/>
                      <a:pt x="9637" y="1789462"/>
                    </a:cubicBezTo>
                    <a:lnTo>
                      <a:pt x="15917" y="1802018"/>
                    </a:lnTo>
                    <a:cubicBezTo>
                      <a:pt x="29966" y="1835918"/>
                      <a:pt x="53879" y="1864914"/>
                      <a:pt x="84371" y="1885421"/>
                    </a:cubicBezTo>
                    <a:lnTo>
                      <a:pt x="801816" y="2299447"/>
                    </a:lnTo>
                    <a:lnTo>
                      <a:pt x="990446" y="2408260"/>
                    </a:lnTo>
                    <a:cubicBezTo>
                      <a:pt x="1044551" y="2434537"/>
                      <a:pt x="1107327" y="2434537"/>
                      <a:pt x="1161436" y="2408260"/>
                    </a:cubicBezTo>
                    <a:lnTo>
                      <a:pt x="1683376" y="2106932"/>
                    </a:lnTo>
                    <a:lnTo>
                      <a:pt x="2067212" y="1885421"/>
                    </a:lnTo>
                    <a:cubicBezTo>
                      <a:pt x="2116832" y="1851851"/>
                      <a:pt x="2148521" y="1797294"/>
                      <a:pt x="2152707" y="1737448"/>
                    </a:cubicBezTo>
                    <a:lnTo>
                      <a:pt x="2152707" y="691172"/>
                    </a:lnTo>
                    <a:cubicBezTo>
                      <a:pt x="2150014" y="646571"/>
                      <a:pt x="2131779" y="604331"/>
                      <a:pt x="2101287" y="571598"/>
                    </a:cubicBezTo>
                  </a:path>
                </a:pathLst>
              </a:custGeom>
              <a:grpFill/>
              <a:ln>
                <a:noFill/>
              </a:ln>
            </p:spPr>
            <p:txBody>
              <a:bodyPr spcFirstLastPara="1" wrap="square" lIns="80175" tIns="40077" rIns="80175" bIns="40077" anchor="ctr" anchorCtr="0">
                <a:noAutofit/>
              </a:bodyPr>
              <a:lstStyle/>
              <a:p>
                <a:pPr defTabSz="801934">
                  <a:lnSpc>
                    <a:spcPct val="130000"/>
                  </a:lnSpc>
                  <a:buClr>
                    <a:srgbClr val="000000"/>
                  </a:buClr>
                  <a:defRPr/>
                </a:pPr>
                <a:endParaRPr sz="1052" kern="0">
                  <a:solidFill>
                    <a:prstClr val="white"/>
                  </a:solidFill>
                  <a:latin typeface="Arial"/>
                  <a:ea typeface="Arial"/>
                  <a:cs typeface="Arial"/>
                  <a:sym typeface="Arial"/>
                </a:endParaRPr>
              </a:p>
            </p:txBody>
          </p:sp>
          <p:sp>
            <p:nvSpPr>
              <p:cNvPr id="17" name="Google Shape;631;p19">
                <a:extLst>
                  <a:ext uri="{FF2B5EF4-FFF2-40B4-BE49-F238E27FC236}">
                    <a16:creationId xmlns:a16="http://schemas.microsoft.com/office/drawing/2014/main" id="{557344B5-AD45-EDDE-6650-C47B7AD45270}"/>
                  </a:ext>
                </a:extLst>
              </p:cNvPr>
              <p:cNvSpPr txBox="1"/>
              <p:nvPr/>
            </p:nvSpPr>
            <p:spPr>
              <a:xfrm>
                <a:off x="8814674" y="1336235"/>
                <a:ext cx="2765962" cy="2168125"/>
              </a:xfrm>
              <a:prstGeom prst="rect">
                <a:avLst/>
              </a:prstGeom>
              <a:noFill/>
              <a:ln>
                <a:noFill/>
              </a:ln>
            </p:spPr>
            <p:txBody>
              <a:bodyPr spcFirstLastPara="1" wrap="square" lIns="80175" tIns="40077" rIns="80175" bIns="40077" anchor="ctr" anchorCtr="0">
                <a:spAutoFit/>
              </a:bodyPr>
              <a:lstStyle/>
              <a:p>
                <a:pPr marL="0" marR="0" lvl="0" indent="0" algn="ctr" defTabSz="914400" eaLnBrk="1" fontAlgn="auto" latinLnBrk="0" hangingPunct="1">
                  <a:lnSpc>
                    <a:spcPct val="130000"/>
                  </a:lnSpc>
                  <a:spcBef>
                    <a:spcPts val="0"/>
                  </a:spcBef>
                  <a:spcAft>
                    <a:spcPts val="0"/>
                  </a:spcAft>
                  <a:buClr>
                    <a:srgbClr val="000000"/>
                  </a:buClr>
                  <a:buSzTx/>
                  <a:buFont typeface="Arial"/>
                  <a:buNone/>
                  <a:tabLst/>
                  <a:defRPr/>
                </a:pPr>
                <a:r>
                  <a:rPr kumimoji="0" lang="fr-FR" sz="9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Plastiques rigides et PVC</a:t>
                </a:r>
                <a:endParaRPr kumimoji="0" lang="fr-FR" sz="9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8" name="Google Shape;617;p19">
              <a:extLst>
                <a:ext uri="{FF2B5EF4-FFF2-40B4-BE49-F238E27FC236}">
                  <a16:creationId xmlns:a16="http://schemas.microsoft.com/office/drawing/2014/main" id="{16CFEE7E-4ED9-1507-F4D6-19C092147BBA}"/>
                </a:ext>
              </a:extLst>
            </p:cNvPr>
            <p:cNvGrpSpPr/>
            <p:nvPr/>
          </p:nvGrpSpPr>
          <p:grpSpPr>
            <a:xfrm>
              <a:off x="2954156" y="1893446"/>
              <a:ext cx="789258" cy="789258"/>
              <a:chOff x="8641819" y="814687"/>
              <a:chExt cx="3473540" cy="3916040"/>
            </a:xfrm>
            <a:solidFill>
              <a:schemeClr val="accent4">
                <a:lumMod val="75000"/>
              </a:schemeClr>
            </a:solidFill>
          </p:grpSpPr>
          <p:sp>
            <p:nvSpPr>
              <p:cNvPr id="19" name="Google Shape;618;p19">
                <a:extLst>
                  <a:ext uri="{FF2B5EF4-FFF2-40B4-BE49-F238E27FC236}">
                    <a16:creationId xmlns:a16="http://schemas.microsoft.com/office/drawing/2014/main" id="{6FB0D297-A2B5-4381-6D0F-146052521918}"/>
                  </a:ext>
                </a:extLst>
              </p:cNvPr>
              <p:cNvSpPr/>
              <p:nvPr/>
            </p:nvSpPr>
            <p:spPr>
              <a:xfrm>
                <a:off x="8641819" y="814687"/>
                <a:ext cx="3473540" cy="3916040"/>
              </a:xfrm>
              <a:custGeom>
                <a:avLst/>
                <a:gdLst/>
                <a:ahLst/>
                <a:cxnLst/>
                <a:rect l="l" t="t" r="r" b="b"/>
                <a:pathLst>
                  <a:path w="2153831" h="2428211" extrusionOk="0">
                    <a:moveTo>
                      <a:pt x="2102185" y="571897"/>
                    </a:moveTo>
                    <a:lnTo>
                      <a:pt x="2096806" y="565619"/>
                    </a:lnTo>
                    <a:cubicBezTo>
                      <a:pt x="2088136" y="556531"/>
                      <a:pt x="2077973" y="548759"/>
                      <a:pt x="2066912" y="542601"/>
                    </a:cubicBezTo>
                    <a:lnTo>
                      <a:pt x="1161137" y="19463"/>
                    </a:lnTo>
                    <a:cubicBezTo>
                      <a:pt x="1107031" y="-6813"/>
                      <a:pt x="1044252" y="-6813"/>
                      <a:pt x="990146" y="19463"/>
                    </a:cubicBezTo>
                    <a:lnTo>
                      <a:pt x="939624" y="49357"/>
                    </a:lnTo>
                    <a:lnTo>
                      <a:pt x="167176" y="495369"/>
                    </a:lnTo>
                    <a:lnTo>
                      <a:pt x="84371" y="543198"/>
                    </a:lnTo>
                    <a:cubicBezTo>
                      <a:pt x="34746" y="576769"/>
                      <a:pt x="3061" y="631325"/>
                      <a:pt x="-1125" y="691172"/>
                    </a:cubicBezTo>
                    <a:lnTo>
                      <a:pt x="-1125" y="1737448"/>
                    </a:lnTo>
                    <a:cubicBezTo>
                      <a:pt x="-526" y="1755265"/>
                      <a:pt x="3061" y="1772872"/>
                      <a:pt x="9637" y="1789462"/>
                    </a:cubicBezTo>
                    <a:lnTo>
                      <a:pt x="15917" y="1802018"/>
                    </a:lnTo>
                    <a:cubicBezTo>
                      <a:pt x="29966" y="1835918"/>
                      <a:pt x="53879" y="1864914"/>
                      <a:pt x="84371" y="1885421"/>
                    </a:cubicBezTo>
                    <a:lnTo>
                      <a:pt x="801816" y="2299447"/>
                    </a:lnTo>
                    <a:lnTo>
                      <a:pt x="990446" y="2408260"/>
                    </a:lnTo>
                    <a:cubicBezTo>
                      <a:pt x="1044551" y="2434537"/>
                      <a:pt x="1107327" y="2434537"/>
                      <a:pt x="1161436" y="2408260"/>
                    </a:cubicBezTo>
                    <a:lnTo>
                      <a:pt x="1683376" y="2106932"/>
                    </a:lnTo>
                    <a:lnTo>
                      <a:pt x="2067212" y="1885421"/>
                    </a:lnTo>
                    <a:cubicBezTo>
                      <a:pt x="2116832" y="1851851"/>
                      <a:pt x="2148521" y="1797294"/>
                      <a:pt x="2152707" y="1737448"/>
                    </a:cubicBezTo>
                    <a:lnTo>
                      <a:pt x="2152707" y="691172"/>
                    </a:lnTo>
                    <a:cubicBezTo>
                      <a:pt x="2150014" y="646571"/>
                      <a:pt x="2131779" y="604331"/>
                      <a:pt x="2101287" y="571598"/>
                    </a:cubicBezTo>
                  </a:path>
                </a:pathLst>
              </a:custGeom>
              <a:solidFill>
                <a:srgbClr val="5F4040"/>
              </a:solidFill>
              <a:ln>
                <a:noFill/>
              </a:ln>
            </p:spPr>
            <p:txBody>
              <a:bodyPr spcFirstLastPara="1" wrap="square" lIns="80175" tIns="40077" rIns="80175" bIns="40077" anchor="ctr" anchorCtr="0">
                <a:noAutofit/>
              </a:bodyPr>
              <a:lstStyle/>
              <a:p>
                <a:pPr defTabSz="801934">
                  <a:lnSpc>
                    <a:spcPct val="130000"/>
                  </a:lnSpc>
                  <a:buClr>
                    <a:srgbClr val="000000"/>
                  </a:buClr>
                  <a:defRPr/>
                </a:pPr>
                <a:endParaRPr sz="1052" kern="0">
                  <a:solidFill>
                    <a:prstClr val="white"/>
                  </a:solidFill>
                  <a:latin typeface="Arial"/>
                  <a:ea typeface="Arial"/>
                  <a:cs typeface="Arial"/>
                  <a:sym typeface="Arial"/>
                </a:endParaRPr>
              </a:p>
            </p:txBody>
          </p:sp>
          <p:sp>
            <p:nvSpPr>
              <p:cNvPr id="20" name="Google Shape;619;p19">
                <a:extLst>
                  <a:ext uri="{FF2B5EF4-FFF2-40B4-BE49-F238E27FC236}">
                    <a16:creationId xmlns:a16="http://schemas.microsoft.com/office/drawing/2014/main" id="{C460AFA0-8AD9-9D3D-79C0-F8966FD92146}"/>
                  </a:ext>
                </a:extLst>
              </p:cNvPr>
              <p:cNvSpPr txBox="1"/>
              <p:nvPr/>
            </p:nvSpPr>
            <p:spPr>
              <a:xfrm>
                <a:off x="8799706" y="2054247"/>
                <a:ext cx="3157762" cy="1272342"/>
              </a:xfrm>
              <a:prstGeom prst="rect">
                <a:avLst/>
              </a:prstGeom>
              <a:solidFill>
                <a:srgbClr val="5F4040"/>
              </a:solidFill>
              <a:ln>
                <a:noFill/>
              </a:ln>
            </p:spPr>
            <p:txBody>
              <a:bodyPr spcFirstLastPara="1" wrap="square" lIns="80175" tIns="40077" rIns="80175" bIns="40077" anchor="ctr" anchorCtr="0">
                <a:spAutoFit/>
              </a:bodyPr>
              <a:lstStyle/>
              <a:p>
                <a:pPr algn="ctr" defTabSz="801934">
                  <a:lnSpc>
                    <a:spcPct val="130000"/>
                  </a:lnSpc>
                  <a:buClr>
                    <a:srgbClr val="FFFFFF"/>
                  </a:buClr>
                  <a:buSzPts val="2000"/>
                  <a:defRPr/>
                </a:pPr>
                <a:r>
                  <a:rPr lang="fr-FR" sz="877" b="1" kern="0" dirty="0">
                    <a:solidFill>
                      <a:prstClr val="white"/>
                    </a:solidFill>
                    <a:latin typeface="Century Gothic"/>
                    <a:ea typeface="Century Gothic"/>
                    <a:cs typeface="Century Gothic"/>
                    <a:sym typeface="Century Gothic"/>
                  </a:rPr>
                  <a:t>Plâtre</a:t>
                </a:r>
                <a:endParaRPr sz="877" kern="0" dirty="0">
                  <a:solidFill>
                    <a:srgbClr val="000000"/>
                  </a:solidFill>
                  <a:latin typeface="Arial"/>
                  <a:cs typeface="Arial"/>
                  <a:sym typeface="Arial"/>
                </a:endParaRPr>
              </a:p>
            </p:txBody>
          </p:sp>
        </p:grpSp>
        <p:grpSp>
          <p:nvGrpSpPr>
            <p:cNvPr id="21" name="Google Shape;617;p19">
              <a:extLst>
                <a:ext uri="{FF2B5EF4-FFF2-40B4-BE49-F238E27FC236}">
                  <a16:creationId xmlns:a16="http://schemas.microsoft.com/office/drawing/2014/main" id="{2B7396DB-6683-D282-5745-549CB8453E83}"/>
                </a:ext>
              </a:extLst>
            </p:cNvPr>
            <p:cNvGrpSpPr/>
            <p:nvPr/>
          </p:nvGrpSpPr>
          <p:grpSpPr>
            <a:xfrm>
              <a:off x="3421801" y="2591354"/>
              <a:ext cx="789258" cy="789258"/>
              <a:chOff x="8641819" y="814687"/>
              <a:chExt cx="3473540" cy="3916040"/>
            </a:xfrm>
            <a:solidFill>
              <a:srgbClr val="5F4040"/>
            </a:solidFill>
          </p:grpSpPr>
          <p:sp>
            <p:nvSpPr>
              <p:cNvPr id="22" name="Google Shape;618;p19">
                <a:extLst>
                  <a:ext uri="{FF2B5EF4-FFF2-40B4-BE49-F238E27FC236}">
                    <a16:creationId xmlns:a16="http://schemas.microsoft.com/office/drawing/2014/main" id="{FD1F269C-7949-31FE-77E3-949CA8024D0A}"/>
                  </a:ext>
                </a:extLst>
              </p:cNvPr>
              <p:cNvSpPr/>
              <p:nvPr/>
            </p:nvSpPr>
            <p:spPr>
              <a:xfrm>
                <a:off x="8641819" y="814687"/>
                <a:ext cx="3473540" cy="3916040"/>
              </a:xfrm>
              <a:custGeom>
                <a:avLst/>
                <a:gdLst/>
                <a:ahLst/>
                <a:cxnLst/>
                <a:rect l="l" t="t" r="r" b="b"/>
                <a:pathLst>
                  <a:path w="2153831" h="2428211" extrusionOk="0">
                    <a:moveTo>
                      <a:pt x="2102185" y="571897"/>
                    </a:moveTo>
                    <a:lnTo>
                      <a:pt x="2096806" y="565619"/>
                    </a:lnTo>
                    <a:cubicBezTo>
                      <a:pt x="2088136" y="556531"/>
                      <a:pt x="2077973" y="548759"/>
                      <a:pt x="2066912" y="542601"/>
                    </a:cubicBezTo>
                    <a:lnTo>
                      <a:pt x="1161137" y="19463"/>
                    </a:lnTo>
                    <a:cubicBezTo>
                      <a:pt x="1107031" y="-6813"/>
                      <a:pt x="1044252" y="-6813"/>
                      <a:pt x="990146" y="19463"/>
                    </a:cubicBezTo>
                    <a:lnTo>
                      <a:pt x="939624" y="49357"/>
                    </a:lnTo>
                    <a:lnTo>
                      <a:pt x="167176" y="495369"/>
                    </a:lnTo>
                    <a:lnTo>
                      <a:pt x="84371" y="543198"/>
                    </a:lnTo>
                    <a:cubicBezTo>
                      <a:pt x="34746" y="576769"/>
                      <a:pt x="3061" y="631325"/>
                      <a:pt x="-1125" y="691172"/>
                    </a:cubicBezTo>
                    <a:lnTo>
                      <a:pt x="-1125" y="1737448"/>
                    </a:lnTo>
                    <a:cubicBezTo>
                      <a:pt x="-526" y="1755265"/>
                      <a:pt x="3061" y="1772872"/>
                      <a:pt x="9637" y="1789462"/>
                    </a:cubicBezTo>
                    <a:lnTo>
                      <a:pt x="15917" y="1802018"/>
                    </a:lnTo>
                    <a:cubicBezTo>
                      <a:pt x="29966" y="1835918"/>
                      <a:pt x="53879" y="1864914"/>
                      <a:pt x="84371" y="1885421"/>
                    </a:cubicBezTo>
                    <a:lnTo>
                      <a:pt x="801816" y="2299447"/>
                    </a:lnTo>
                    <a:lnTo>
                      <a:pt x="990446" y="2408260"/>
                    </a:lnTo>
                    <a:cubicBezTo>
                      <a:pt x="1044551" y="2434537"/>
                      <a:pt x="1107327" y="2434537"/>
                      <a:pt x="1161436" y="2408260"/>
                    </a:cubicBezTo>
                    <a:lnTo>
                      <a:pt x="1683376" y="2106932"/>
                    </a:lnTo>
                    <a:lnTo>
                      <a:pt x="2067212" y="1885421"/>
                    </a:lnTo>
                    <a:cubicBezTo>
                      <a:pt x="2116832" y="1851851"/>
                      <a:pt x="2148521" y="1797294"/>
                      <a:pt x="2152707" y="1737448"/>
                    </a:cubicBezTo>
                    <a:lnTo>
                      <a:pt x="2152707" y="691172"/>
                    </a:lnTo>
                    <a:cubicBezTo>
                      <a:pt x="2150014" y="646571"/>
                      <a:pt x="2131779" y="604331"/>
                      <a:pt x="2101287" y="571598"/>
                    </a:cubicBezTo>
                  </a:path>
                </a:pathLst>
              </a:custGeom>
              <a:grpFill/>
              <a:ln>
                <a:noFill/>
              </a:ln>
            </p:spPr>
            <p:txBody>
              <a:bodyPr spcFirstLastPara="1" wrap="square" lIns="80175" tIns="40077" rIns="80175" bIns="40077" anchor="ctr" anchorCtr="0">
                <a:noAutofit/>
              </a:bodyPr>
              <a:lstStyle/>
              <a:p>
                <a:pPr defTabSz="801934">
                  <a:lnSpc>
                    <a:spcPct val="130000"/>
                  </a:lnSpc>
                  <a:buClr>
                    <a:srgbClr val="000000"/>
                  </a:buClr>
                  <a:defRPr/>
                </a:pPr>
                <a:endParaRPr sz="1052" kern="0">
                  <a:solidFill>
                    <a:prstClr val="white"/>
                  </a:solidFill>
                  <a:latin typeface="Arial"/>
                  <a:ea typeface="Arial"/>
                  <a:cs typeface="Arial"/>
                  <a:sym typeface="Arial"/>
                </a:endParaRPr>
              </a:p>
            </p:txBody>
          </p:sp>
          <p:sp>
            <p:nvSpPr>
              <p:cNvPr id="23" name="Google Shape;619;p19">
                <a:extLst>
                  <a:ext uri="{FF2B5EF4-FFF2-40B4-BE49-F238E27FC236}">
                    <a16:creationId xmlns:a16="http://schemas.microsoft.com/office/drawing/2014/main" id="{E79AAF23-B5BB-3975-8858-9447BB30DB65}"/>
                  </a:ext>
                </a:extLst>
              </p:cNvPr>
              <p:cNvSpPr txBox="1"/>
              <p:nvPr/>
            </p:nvSpPr>
            <p:spPr>
              <a:xfrm>
                <a:off x="8799706" y="1706364"/>
                <a:ext cx="3157762" cy="1968117"/>
              </a:xfrm>
              <a:prstGeom prst="rect">
                <a:avLst/>
              </a:prstGeom>
              <a:grpFill/>
              <a:ln>
                <a:noFill/>
              </a:ln>
            </p:spPr>
            <p:txBody>
              <a:bodyPr spcFirstLastPara="1" wrap="square" lIns="31570" tIns="40077" rIns="31570" bIns="40077" anchor="ctr" anchorCtr="0">
                <a:spAutoFit/>
              </a:bodyPr>
              <a:lstStyle/>
              <a:p>
                <a:pPr algn="ctr" defTabSz="801934">
                  <a:lnSpc>
                    <a:spcPct val="130000"/>
                  </a:lnSpc>
                  <a:buClr>
                    <a:srgbClr val="FFFFFF"/>
                  </a:buClr>
                  <a:buSzPts val="2000"/>
                  <a:defRPr/>
                </a:pPr>
                <a:r>
                  <a:rPr lang="fr-FR" sz="789" b="1" kern="0" dirty="0">
                    <a:solidFill>
                      <a:prstClr val="white"/>
                    </a:solidFill>
                    <a:latin typeface="Century Gothic"/>
                    <a:ea typeface="Century Gothic"/>
                    <a:cs typeface="Century Gothic"/>
                    <a:sym typeface="Century Gothic"/>
                  </a:rPr>
                  <a:t>Menuiseries vitrées</a:t>
                </a:r>
                <a:endParaRPr sz="789" b="1" kern="0" dirty="0">
                  <a:solidFill>
                    <a:srgbClr val="000000"/>
                  </a:solidFill>
                  <a:latin typeface="Arial"/>
                  <a:cs typeface="Arial"/>
                  <a:sym typeface="Arial"/>
                </a:endParaRPr>
              </a:p>
            </p:txBody>
          </p:sp>
        </p:grpSp>
      </p:grpSp>
      <p:sp>
        <p:nvSpPr>
          <p:cNvPr id="56" name="ZoneTexte 55">
            <a:extLst>
              <a:ext uri="{FF2B5EF4-FFF2-40B4-BE49-F238E27FC236}">
                <a16:creationId xmlns:a16="http://schemas.microsoft.com/office/drawing/2014/main" id="{1CB23A1E-543F-DBD9-156E-DEE589D6019D}"/>
              </a:ext>
            </a:extLst>
          </p:cNvPr>
          <p:cNvSpPr txBox="1"/>
          <p:nvPr/>
        </p:nvSpPr>
        <p:spPr>
          <a:xfrm>
            <a:off x="523678" y="1743337"/>
            <a:ext cx="4260369" cy="646331"/>
          </a:xfrm>
          <a:prstGeom prst="rect">
            <a:avLst/>
          </a:prstGeom>
          <a:noFill/>
        </p:spPr>
        <p:txBody>
          <a:bodyPr wrap="square" rtlCol="0">
            <a:spAutoFit/>
          </a:bodyPr>
          <a:lstStyle>
            <a:defPPr>
              <a:defRPr lang="fr-FR"/>
            </a:defPPr>
            <a:lvl1pPr>
              <a:buClr>
                <a:srgbClr val="000000"/>
              </a:buClr>
              <a:buFont typeface="Arial"/>
              <a:buNone/>
              <a:defRPr sz="1400" b="1" kern="0">
                <a:solidFill>
                  <a:srgbClr val="44546A"/>
                </a:solidFill>
                <a:latin typeface="Century Gothic" panose="020B0502020202020204" pitchFamily="34" charset="0"/>
                <a:cs typeface="Arial"/>
              </a:defRPr>
            </a:lvl1pPr>
          </a:lstStyle>
          <a:p>
            <a:pPr algn="ctr"/>
            <a:r>
              <a:rPr lang="fr-FR" sz="1800" dirty="0">
                <a:sym typeface="Arial"/>
              </a:rPr>
              <a:t>Les flux réglementaires objectivés</a:t>
            </a:r>
          </a:p>
        </p:txBody>
      </p:sp>
      <p:sp>
        <p:nvSpPr>
          <p:cNvPr id="57" name="ZoneTexte 56">
            <a:extLst>
              <a:ext uri="{FF2B5EF4-FFF2-40B4-BE49-F238E27FC236}">
                <a16:creationId xmlns:a16="http://schemas.microsoft.com/office/drawing/2014/main" id="{E4D69F02-3B9F-C0FC-6421-5AA2F58DCCB4}"/>
              </a:ext>
            </a:extLst>
          </p:cNvPr>
          <p:cNvSpPr txBox="1"/>
          <p:nvPr/>
        </p:nvSpPr>
        <p:spPr>
          <a:xfrm>
            <a:off x="5230004" y="1743337"/>
            <a:ext cx="3655707" cy="369332"/>
          </a:xfrm>
          <a:prstGeom prst="rect">
            <a:avLst/>
          </a:prstGeom>
          <a:noFill/>
        </p:spPr>
        <p:txBody>
          <a:bodyPr wrap="square" rtlCol="0">
            <a:spAutoFit/>
          </a:bodyPr>
          <a:lstStyle>
            <a:defPPr>
              <a:defRPr lang="fr-FR"/>
            </a:defPPr>
            <a:lvl1pPr>
              <a:buClr>
                <a:srgbClr val="000000"/>
              </a:buClr>
              <a:buFont typeface="Arial"/>
              <a:buNone/>
              <a:defRPr sz="1400" b="1" kern="0">
                <a:solidFill>
                  <a:srgbClr val="44546A"/>
                </a:solidFill>
                <a:latin typeface="Century Gothic" panose="020B0502020202020204" pitchFamily="34" charset="0"/>
                <a:cs typeface="Arial"/>
              </a:defRPr>
            </a:lvl1pPr>
          </a:lstStyle>
          <a:p>
            <a:pPr algn="ctr"/>
            <a:r>
              <a:rPr lang="fr-FR" sz="1800" dirty="0">
                <a:sym typeface="Arial"/>
              </a:rPr>
              <a:t>Autres flux PMCB soutenus</a:t>
            </a:r>
          </a:p>
        </p:txBody>
      </p:sp>
      <p:sp>
        <p:nvSpPr>
          <p:cNvPr id="58" name="ZoneTexte 57">
            <a:extLst>
              <a:ext uri="{FF2B5EF4-FFF2-40B4-BE49-F238E27FC236}">
                <a16:creationId xmlns:a16="http://schemas.microsoft.com/office/drawing/2014/main" id="{5C3767B3-9745-A9D1-4904-925376451851}"/>
              </a:ext>
            </a:extLst>
          </p:cNvPr>
          <p:cNvSpPr txBox="1"/>
          <p:nvPr/>
        </p:nvSpPr>
        <p:spPr>
          <a:xfrm>
            <a:off x="9564085" y="1743337"/>
            <a:ext cx="2122410" cy="646331"/>
          </a:xfrm>
          <a:prstGeom prst="rect">
            <a:avLst/>
          </a:prstGeom>
          <a:noFill/>
        </p:spPr>
        <p:txBody>
          <a:bodyPr wrap="square" rtlCol="0">
            <a:spAutoFit/>
          </a:bodyPr>
          <a:lstStyle>
            <a:defPPr>
              <a:defRPr lang="fr-FR"/>
            </a:defPPr>
            <a:lvl1pPr>
              <a:buClr>
                <a:srgbClr val="000000"/>
              </a:buClr>
              <a:buFont typeface="Arial"/>
              <a:buNone/>
              <a:defRPr sz="1400" b="1" kern="0">
                <a:solidFill>
                  <a:srgbClr val="44546A"/>
                </a:solidFill>
                <a:latin typeface="Century Gothic" panose="020B0502020202020204" pitchFamily="34" charset="0"/>
                <a:cs typeface="Arial"/>
              </a:defRPr>
            </a:lvl1pPr>
          </a:lstStyle>
          <a:p>
            <a:pPr algn="ctr"/>
            <a:r>
              <a:rPr lang="fr-FR" sz="1800" dirty="0">
                <a:sym typeface="Arial"/>
              </a:rPr>
              <a:t>Les flux non soutenus</a:t>
            </a:r>
          </a:p>
        </p:txBody>
      </p:sp>
      <p:grpSp>
        <p:nvGrpSpPr>
          <p:cNvPr id="89" name="Groupe 88">
            <a:extLst>
              <a:ext uri="{FF2B5EF4-FFF2-40B4-BE49-F238E27FC236}">
                <a16:creationId xmlns:a16="http://schemas.microsoft.com/office/drawing/2014/main" id="{073119BA-D426-EF84-2B9B-0F47DD0A6024}"/>
              </a:ext>
            </a:extLst>
          </p:cNvPr>
          <p:cNvGrpSpPr/>
          <p:nvPr/>
        </p:nvGrpSpPr>
        <p:grpSpPr>
          <a:xfrm>
            <a:off x="525479" y="4847139"/>
            <a:ext cx="11484955" cy="1465303"/>
            <a:chOff x="426734" y="4573422"/>
            <a:chExt cx="11484955" cy="1465303"/>
          </a:xfrm>
        </p:grpSpPr>
        <p:sp>
          <p:nvSpPr>
            <p:cNvPr id="29" name="Rectangle : coins arrondis 143">
              <a:extLst>
                <a:ext uri="{FF2B5EF4-FFF2-40B4-BE49-F238E27FC236}">
                  <a16:creationId xmlns:a16="http://schemas.microsoft.com/office/drawing/2014/main" id="{C04D0369-EBCF-9AD1-3E57-128A1BD12E8C}"/>
                </a:ext>
              </a:extLst>
            </p:cNvPr>
            <p:cNvSpPr/>
            <p:nvPr/>
          </p:nvSpPr>
          <p:spPr>
            <a:xfrm>
              <a:off x="9343573" y="5634738"/>
              <a:ext cx="2568116" cy="403987"/>
            </a:xfrm>
            <a:prstGeom prst="roundRect">
              <a:avLst/>
            </a:prstGeom>
            <a:solidFill>
              <a:schemeClr val="bg1"/>
            </a:solidFill>
            <a:ln w="25400" cap="flat" cmpd="sng" algn="ctr">
              <a:noFill/>
              <a:prstDash val="solid"/>
            </a:ln>
            <a:effectLst/>
          </p:spPr>
          <p:txBody>
            <a:bodyPr rtlCol="0" anchor="ctr"/>
            <a:lstStyle/>
            <a:p>
              <a:pPr marL="171450" indent="-171450" algn="ctr" defTabSz="801934">
                <a:buClr>
                  <a:srgbClr val="000000"/>
                </a:buClr>
                <a:buFont typeface="Arial" panose="020B0604020202020204" pitchFamily="34" charset="0"/>
                <a:buChar char="•"/>
                <a:defRPr/>
              </a:pPr>
              <a:r>
                <a:rPr lang="fr-FR" sz="1052" i="1" kern="0" dirty="0">
                  <a:solidFill>
                    <a:prstClr val="white">
                      <a:lumMod val="50000"/>
                    </a:prstClr>
                  </a:solidFill>
                  <a:latin typeface="Century Gothic" panose="020B0502020202020204" pitchFamily="34" charset="0"/>
                  <a:sym typeface="Arial"/>
                </a:rPr>
                <a:t>Cf. progressivité sur le traitement</a:t>
              </a:r>
            </a:p>
            <a:p>
              <a:pPr marL="171450" indent="-171450" algn="ctr" defTabSz="801934">
                <a:buClr>
                  <a:srgbClr val="000000"/>
                </a:buClr>
                <a:buFont typeface="Arial" panose="020B0604020202020204" pitchFamily="34" charset="0"/>
                <a:buChar char="•"/>
                <a:defRPr/>
              </a:pPr>
              <a:r>
                <a:rPr lang="fr-FR" sz="1052" i="1" kern="0" dirty="0">
                  <a:solidFill>
                    <a:prstClr val="white">
                      <a:lumMod val="50000"/>
                    </a:prstClr>
                  </a:solidFill>
                  <a:latin typeface="Century Gothic" panose="020B0502020202020204" pitchFamily="34" charset="0"/>
                  <a:sym typeface="Arial"/>
                </a:rPr>
                <a:t>** Cf. progressivité sur la collecte</a:t>
              </a:r>
              <a:endParaRPr lang="fr-FR" sz="1052" i="1" kern="0" dirty="0">
                <a:solidFill>
                  <a:srgbClr val="7A8373">
                    <a:lumMod val="75000"/>
                  </a:srgbClr>
                </a:solidFill>
                <a:latin typeface="Century Gothic"/>
                <a:sym typeface="Arial"/>
              </a:endParaRPr>
            </a:p>
          </p:txBody>
        </p:sp>
        <p:sp>
          <p:nvSpPr>
            <p:cNvPr id="63" name="ZoneTexte 62">
              <a:extLst>
                <a:ext uri="{FF2B5EF4-FFF2-40B4-BE49-F238E27FC236}">
                  <a16:creationId xmlns:a16="http://schemas.microsoft.com/office/drawing/2014/main" id="{33006762-F11E-3A72-EE1F-1E767BD31978}"/>
                </a:ext>
              </a:extLst>
            </p:cNvPr>
            <p:cNvSpPr txBox="1"/>
            <p:nvPr/>
          </p:nvSpPr>
          <p:spPr>
            <a:xfrm>
              <a:off x="426734" y="4573422"/>
              <a:ext cx="8916839" cy="923330"/>
            </a:xfrm>
            <a:prstGeom prst="rect">
              <a:avLst/>
            </a:prstGeom>
            <a:noFill/>
          </p:spPr>
          <p:txBody>
            <a:bodyPr wrap="square" rtlCol="0">
              <a:spAutoFit/>
            </a:bodyPr>
            <a:lstStyle>
              <a:defPPr>
                <a:defRPr lang="fr-FR"/>
              </a:defPPr>
              <a:lvl1pPr>
                <a:buClr>
                  <a:srgbClr val="000000"/>
                </a:buClr>
                <a:buFont typeface="Arial"/>
                <a:buNone/>
                <a:defRPr sz="1400" b="1" kern="0">
                  <a:solidFill>
                    <a:srgbClr val="44546A"/>
                  </a:solidFill>
                  <a:latin typeface="Century Gothic" panose="020B0502020202020204" pitchFamily="34" charset="0"/>
                  <a:cs typeface="Arial"/>
                </a:defRPr>
              </a:lvl1pPr>
            </a:lstStyle>
            <a:p>
              <a:pPr algn="ctr"/>
              <a:r>
                <a:rPr lang="fr-FR" sz="1800" dirty="0">
                  <a:sym typeface="Arial"/>
                </a:rPr>
                <a:t>Tous les </a:t>
              </a:r>
              <a:r>
                <a:rPr lang="fr-FR" sz="1800" dirty="0">
                  <a:solidFill>
                    <a:srgbClr val="FF6A5B"/>
                  </a:solidFill>
                  <a:sym typeface="Arial"/>
                </a:rPr>
                <a:t>flux</a:t>
              </a:r>
              <a:r>
                <a:rPr lang="fr-FR" sz="1800" dirty="0">
                  <a:sym typeface="Arial"/>
                </a:rPr>
                <a:t> de la REP PMCB triés sur le chantier</a:t>
              </a:r>
            </a:p>
            <a:p>
              <a:pPr algn="ctr"/>
              <a:r>
                <a:rPr lang="fr-FR" sz="1800" dirty="0">
                  <a:sym typeface="Arial"/>
                </a:rPr>
                <a:t>	=</a:t>
              </a:r>
            </a:p>
            <a:p>
              <a:pPr algn="ctr"/>
              <a:r>
                <a:rPr lang="fr-FR" sz="1800" dirty="0">
                  <a:solidFill>
                    <a:srgbClr val="FF6A5B"/>
                  </a:solidFill>
                  <a:sym typeface="Arial"/>
                </a:rPr>
                <a:t>Soutien financier </a:t>
              </a:r>
              <a:r>
                <a:rPr lang="fr-FR" sz="1800" dirty="0">
                  <a:sym typeface="Arial"/>
                </a:rPr>
                <a:t>du traitement* + soutien financier à 80% de la collecte**</a:t>
              </a:r>
            </a:p>
          </p:txBody>
        </p:sp>
      </p:grpSp>
      <p:grpSp>
        <p:nvGrpSpPr>
          <p:cNvPr id="82" name="Groupe 81">
            <a:extLst>
              <a:ext uri="{FF2B5EF4-FFF2-40B4-BE49-F238E27FC236}">
                <a16:creationId xmlns:a16="http://schemas.microsoft.com/office/drawing/2014/main" id="{0605881F-AB11-4698-9D20-40E65F3D5BBC}"/>
              </a:ext>
            </a:extLst>
          </p:cNvPr>
          <p:cNvGrpSpPr/>
          <p:nvPr/>
        </p:nvGrpSpPr>
        <p:grpSpPr>
          <a:xfrm>
            <a:off x="6328555" y="2294130"/>
            <a:ext cx="2773962" cy="2318803"/>
            <a:chOff x="6328555" y="1865505"/>
            <a:chExt cx="2773962" cy="2318803"/>
          </a:xfrm>
        </p:grpSpPr>
        <p:cxnSp>
          <p:nvCxnSpPr>
            <p:cNvPr id="65" name="Connecteur droit avec flèche 64">
              <a:extLst>
                <a:ext uri="{FF2B5EF4-FFF2-40B4-BE49-F238E27FC236}">
                  <a16:creationId xmlns:a16="http://schemas.microsoft.com/office/drawing/2014/main" id="{341ACE36-15D1-16C0-2367-B8733F2A754C}"/>
                </a:ext>
              </a:extLst>
            </p:cNvPr>
            <p:cNvCxnSpPr>
              <a:cxnSpLocks/>
            </p:cNvCxnSpPr>
            <p:nvPr/>
          </p:nvCxnSpPr>
          <p:spPr>
            <a:xfrm>
              <a:off x="8142189" y="3285590"/>
              <a:ext cx="323982" cy="46673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 coins arrondis 143">
              <a:extLst>
                <a:ext uri="{FF2B5EF4-FFF2-40B4-BE49-F238E27FC236}">
                  <a16:creationId xmlns:a16="http://schemas.microsoft.com/office/drawing/2014/main" id="{CD1877B9-C218-EFC8-AAB4-4BCC83272D75}"/>
                </a:ext>
              </a:extLst>
            </p:cNvPr>
            <p:cNvSpPr/>
            <p:nvPr/>
          </p:nvSpPr>
          <p:spPr>
            <a:xfrm>
              <a:off x="7904472" y="3780321"/>
              <a:ext cx="1198045" cy="403987"/>
            </a:xfrm>
            <a:prstGeom prst="roundRect">
              <a:avLst/>
            </a:prstGeom>
            <a:noFill/>
            <a:ln w="19050" cap="flat" cmpd="sng" algn="ctr">
              <a:solidFill>
                <a:srgbClr val="C00000"/>
              </a:solidFill>
              <a:prstDash val="dash"/>
            </a:ln>
            <a:effectLst/>
          </p:spPr>
          <p:txBody>
            <a:bodyPr rtlCol="0" anchor="ctr" anchorCtr="0"/>
            <a:lstStyle/>
            <a:p>
              <a:pPr algn="ctr" defTabSz="801934">
                <a:lnSpc>
                  <a:spcPct val="120000"/>
                </a:lnSpc>
                <a:buClr>
                  <a:srgbClr val="000000"/>
                </a:buClr>
                <a:buSzPts val="2000"/>
              </a:pPr>
              <a:r>
                <a:rPr lang="fr-FR" sz="1100" b="1" kern="0" dirty="0">
                  <a:solidFill>
                    <a:prstClr val="white">
                      <a:lumMod val="50000"/>
                    </a:prstClr>
                  </a:solidFill>
                  <a:latin typeface="Century Gothic" panose="020B0502020202020204" pitchFamily="34" charset="0"/>
                  <a:sym typeface="Arial"/>
                </a:rPr>
                <a:t>Flux pour Combustible</a:t>
              </a:r>
            </a:p>
          </p:txBody>
        </p:sp>
        <p:sp>
          <p:nvSpPr>
            <p:cNvPr id="64" name="Rectangle : coins arrondis 72">
              <a:extLst>
                <a:ext uri="{FF2B5EF4-FFF2-40B4-BE49-F238E27FC236}">
                  <a16:creationId xmlns:a16="http://schemas.microsoft.com/office/drawing/2014/main" id="{E8DCDEA9-13FE-AD73-568A-048A3EAAE24B}"/>
                </a:ext>
              </a:extLst>
            </p:cNvPr>
            <p:cNvSpPr/>
            <p:nvPr/>
          </p:nvSpPr>
          <p:spPr>
            <a:xfrm>
              <a:off x="6328555" y="1865505"/>
              <a:ext cx="1860939" cy="1573655"/>
            </a:xfrm>
            <a:custGeom>
              <a:avLst/>
              <a:gdLst>
                <a:gd name="connsiteX0" fmla="*/ 0 w 2008284"/>
                <a:gd name="connsiteY0" fmla="*/ 302297 h 1813745"/>
                <a:gd name="connsiteX1" fmla="*/ 302297 w 2008284"/>
                <a:gd name="connsiteY1" fmla="*/ 0 h 1813745"/>
                <a:gd name="connsiteX2" fmla="*/ 1705987 w 2008284"/>
                <a:gd name="connsiteY2" fmla="*/ 0 h 1813745"/>
                <a:gd name="connsiteX3" fmla="*/ 2008284 w 2008284"/>
                <a:gd name="connsiteY3" fmla="*/ 302297 h 1813745"/>
                <a:gd name="connsiteX4" fmla="*/ 2008284 w 2008284"/>
                <a:gd name="connsiteY4" fmla="*/ 1511448 h 1813745"/>
                <a:gd name="connsiteX5" fmla="*/ 1705987 w 2008284"/>
                <a:gd name="connsiteY5" fmla="*/ 1813745 h 1813745"/>
                <a:gd name="connsiteX6" fmla="*/ 302297 w 2008284"/>
                <a:gd name="connsiteY6" fmla="*/ 1813745 h 1813745"/>
                <a:gd name="connsiteX7" fmla="*/ 0 w 2008284"/>
                <a:gd name="connsiteY7" fmla="*/ 1511448 h 1813745"/>
                <a:gd name="connsiteX8" fmla="*/ 0 w 2008284"/>
                <a:gd name="connsiteY8" fmla="*/ 302297 h 1813745"/>
                <a:gd name="connsiteX0" fmla="*/ 0 w 2008284"/>
                <a:gd name="connsiteY0" fmla="*/ 302297 h 1813745"/>
                <a:gd name="connsiteX1" fmla="*/ 302297 w 2008284"/>
                <a:gd name="connsiteY1" fmla="*/ 0 h 1813745"/>
                <a:gd name="connsiteX2" fmla="*/ 1705987 w 2008284"/>
                <a:gd name="connsiteY2" fmla="*/ 0 h 1813745"/>
                <a:gd name="connsiteX3" fmla="*/ 2008284 w 2008284"/>
                <a:gd name="connsiteY3" fmla="*/ 302297 h 1813745"/>
                <a:gd name="connsiteX4" fmla="*/ 2008284 w 2008284"/>
                <a:gd name="connsiteY4" fmla="*/ 696439 h 1813745"/>
                <a:gd name="connsiteX5" fmla="*/ 1705987 w 2008284"/>
                <a:gd name="connsiteY5" fmla="*/ 1813745 h 1813745"/>
                <a:gd name="connsiteX6" fmla="*/ 302297 w 2008284"/>
                <a:gd name="connsiteY6" fmla="*/ 1813745 h 1813745"/>
                <a:gd name="connsiteX7" fmla="*/ 0 w 2008284"/>
                <a:gd name="connsiteY7" fmla="*/ 1511448 h 1813745"/>
                <a:gd name="connsiteX8" fmla="*/ 0 w 2008284"/>
                <a:gd name="connsiteY8" fmla="*/ 302297 h 1813745"/>
                <a:gd name="connsiteX0" fmla="*/ 0 w 2008284"/>
                <a:gd name="connsiteY0" fmla="*/ 302297 h 1813745"/>
                <a:gd name="connsiteX1" fmla="*/ 302297 w 2008284"/>
                <a:gd name="connsiteY1" fmla="*/ 0 h 1813745"/>
                <a:gd name="connsiteX2" fmla="*/ 1705987 w 2008284"/>
                <a:gd name="connsiteY2" fmla="*/ 0 h 1813745"/>
                <a:gd name="connsiteX3" fmla="*/ 2008284 w 2008284"/>
                <a:gd name="connsiteY3" fmla="*/ 302297 h 1813745"/>
                <a:gd name="connsiteX4" fmla="*/ 2008284 w 2008284"/>
                <a:gd name="connsiteY4" fmla="*/ 696439 h 1813745"/>
                <a:gd name="connsiteX5" fmla="*/ 1606596 w 2008284"/>
                <a:gd name="connsiteY5" fmla="*/ 978858 h 1813745"/>
                <a:gd name="connsiteX6" fmla="*/ 302297 w 2008284"/>
                <a:gd name="connsiteY6" fmla="*/ 1813745 h 1813745"/>
                <a:gd name="connsiteX7" fmla="*/ 0 w 2008284"/>
                <a:gd name="connsiteY7" fmla="*/ 1511448 h 1813745"/>
                <a:gd name="connsiteX8" fmla="*/ 0 w 2008284"/>
                <a:gd name="connsiteY8" fmla="*/ 302297 h 1813745"/>
                <a:gd name="connsiteX0" fmla="*/ 0 w 2008521"/>
                <a:gd name="connsiteY0" fmla="*/ 302297 h 1813745"/>
                <a:gd name="connsiteX1" fmla="*/ 302297 w 2008521"/>
                <a:gd name="connsiteY1" fmla="*/ 0 h 1813745"/>
                <a:gd name="connsiteX2" fmla="*/ 1705987 w 2008521"/>
                <a:gd name="connsiteY2" fmla="*/ 0 h 1813745"/>
                <a:gd name="connsiteX3" fmla="*/ 2008284 w 2008521"/>
                <a:gd name="connsiteY3" fmla="*/ 302297 h 1813745"/>
                <a:gd name="connsiteX4" fmla="*/ 2008284 w 2008521"/>
                <a:gd name="connsiteY4" fmla="*/ 696439 h 1813745"/>
                <a:gd name="connsiteX5" fmla="*/ 1606596 w 2008521"/>
                <a:gd name="connsiteY5" fmla="*/ 978858 h 1813745"/>
                <a:gd name="connsiteX6" fmla="*/ 302297 w 2008521"/>
                <a:gd name="connsiteY6" fmla="*/ 1813745 h 1813745"/>
                <a:gd name="connsiteX7" fmla="*/ 0 w 2008521"/>
                <a:gd name="connsiteY7" fmla="*/ 1511448 h 1813745"/>
                <a:gd name="connsiteX8" fmla="*/ 0 w 2008521"/>
                <a:gd name="connsiteY8" fmla="*/ 302297 h 1813745"/>
                <a:gd name="connsiteX0" fmla="*/ 0 w 2008521"/>
                <a:gd name="connsiteY0" fmla="*/ 302297 h 1813745"/>
                <a:gd name="connsiteX1" fmla="*/ 302297 w 2008521"/>
                <a:gd name="connsiteY1" fmla="*/ 0 h 1813745"/>
                <a:gd name="connsiteX2" fmla="*/ 1705987 w 2008521"/>
                <a:gd name="connsiteY2" fmla="*/ 0 h 1813745"/>
                <a:gd name="connsiteX3" fmla="*/ 2008284 w 2008521"/>
                <a:gd name="connsiteY3" fmla="*/ 302297 h 1813745"/>
                <a:gd name="connsiteX4" fmla="*/ 2008284 w 2008521"/>
                <a:gd name="connsiteY4" fmla="*/ 696439 h 1813745"/>
                <a:gd name="connsiteX5" fmla="*/ 1606596 w 2008521"/>
                <a:gd name="connsiteY5" fmla="*/ 978858 h 1813745"/>
                <a:gd name="connsiteX6" fmla="*/ 967336 w 2008521"/>
                <a:gd name="connsiteY6" fmla="*/ 1376724 h 1813745"/>
                <a:gd name="connsiteX7" fmla="*/ 302297 w 2008521"/>
                <a:gd name="connsiteY7" fmla="*/ 1813745 h 1813745"/>
                <a:gd name="connsiteX8" fmla="*/ 0 w 2008521"/>
                <a:gd name="connsiteY8" fmla="*/ 1511448 h 1813745"/>
                <a:gd name="connsiteX9" fmla="*/ 0 w 2008521"/>
                <a:gd name="connsiteY9" fmla="*/ 302297 h 1813745"/>
                <a:gd name="connsiteX0" fmla="*/ 0 w 2008521"/>
                <a:gd name="connsiteY0" fmla="*/ 302297 h 1813745"/>
                <a:gd name="connsiteX1" fmla="*/ 302297 w 2008521"/>
                <a:gd name="connsiteY1" fmla="*/ 0 h 1813745"/>
                <a:gd name="connsiteX2" fmla="*/ 1705987 w 2008521"/>
                <a:gd name="connsiteY2" fmla="*/ 0 h 1813745"/>
                <a:gd name="connsiteX3" fmla="*/ 2008284 w 2008521"/>
                <a:gd name="connsiteY3" fmla="*/ 302297 h 1813745"/>
                <a:gd name="connsiteX4" fmla="*/ 2008284 w 2008521"/>
                <a:gd name="connsiteY4" fmla="*/ 696439 h 1813745"/>
                <a:gd name="connsiteX5" fmla="*/ 1606596 w 2008521"/>
                <a:gd name="connsiteY5" fmla="*/ 978858 h 1813745"/>
                <a:gd name="connsiteX6" fmla="*/ 1533867 w 2008521"/>
                <a:gd name="connsiteY6" fmla="*/ 1486054 h 1813745"/>
                <a:gd name="connsiteX7" fmla="*/ 302297 w 2008521"/>
                <a:gd name="connsiteY7" fmla="*/ 1813745 h 1813745"/>
                <a:gd name="connsiteX8" fmla="*/ 0 w 2008521"/>
                <a:gd name="connsiteY8" fmla="*/ 1511448 h 1813745"/>
                <a:gd name="connsiteX9" fmla="*/ 0 w 2008521"/>
                <a:gd name="connsiteY9" fmla="*/ 302297 h 1813745"/>
                <a:gd name="connsiteX0" fmla="*/ 0 w 2008521"/>
                <a:gd name="connsiteY0" fmla="*/ 302297 h 1813745"/>
                <a:gd name="connsiteX1" fmla="*/ 302297 w 2008521"/>
                <a:gd name="connsiteY1" fmla="*/ 0 h 1813745"/>
                <a:gd name="connsiteX2" fmla="*/ 1705987 w 2008521"/>
                <a:gd name="connsiteY2" fmla="*/ 0 h 1813745"/>
                <a:gd name="connsiteX3" fmla="*/ 2008284 w 2008521"/>
                <a:gd name="connsiteY3" fmla="*/ 302297 h 1813745"/>
                <a:gd name="connsiteX4" fmla="*/ 2008284 w 2008521"/>
                <a:gd name="connsiteY4" fmla="*/ 696439 h 1813745"/>
                <a:gd name="connsiteX5" fmla="*/ 1606596 w 2008521"/>
                <a:gd name="connsiteY5" fmla="*/ 978858 h 1813745"/>
                <a:gd name="connsiteX6" fmla="*/ 1533867 w 2008521"/>
                <a:gd name="connsiteY6" fmla="*/ 1486054 h 1813745"/>
                <a:gd name="connsiteX7" fmla="*/ 848066 w 2008521"/>
                <a:gd name="connsiteY7" fmla="*/ 1674898 h 1813745"/>
                <a:gd name="connsiteX8" fmla="*/ 302297 w 2008521"/>
                <a:gd name="connsiteY8" fmla="*/ 1813745 h 1813745"/>
                <a:gd name="connsiteX9" fmla="*/ 0 w 2008521"/>
                <a:gd name="connsiteY9" fmla="*/ 1511448 h 1813745"/>
                <a:gd name="connsiteX10" fmla="*/ 0 w 2008521"/>
                <a:gd name="connsiteY10" fmla="*/ 302297 h 1813745"/>
                <a:gd name="connsiteX0" fmla="*/ 0 w 2008521"/>
                <a:gd name="connsiteY0" fmla="*/ 302297 h 1813745"/>
                <a:gd name="connsiteX1" fmla="*/ 302297 w 2008521"/>
                <a:gd name="connsiteY1" fmla="*/ 0 h 1813745"/>
                <a:gd name="connsiteX2" fmla="*/ 1705987 w 2008521"/>
                <a:gd name="connsiteY2" fmla="*/ 0 h 1813745"/>
                <a:gd name="connsiteX3" fmla="*/ 2008284 w 2008521"/>
                <a:gd name="connsiteY3" fmla="*/ 302297 h 1813745"/>
                <a:gd name="connsiteX4" fmla="*/ 2008284 w 2008521"/>
                <a:gd name="connsiteY4" fmla="*/ 696439 h 1813745"/>
                <a:gd name="connsiteX5" fmla="*/ 1606596 w 2008521"/>
                <a:gd name="connsiteY5" fmla="*/ 978858 h 1813745"/>
                <a:gd name="connsiteX6" fmla="*/ 1533867 w 2008521"/>
                <a:gd name="connsiteY6" fmla="*/ 1486054 h 1813745"/>
                <a:gd name="connsiteX7" fmla="*/ 1116423 w 2008521"/>
                <a:gd name="connsiteY7" fmla="*/ 1784229 h 1813745"/>
                <a:gd name="connsiteX8" fmla="*/ 302297 w 2008521"/>
                <a:gd name="connsiteY8" fmla="*/ 1813745 h 1813745"/>
                <a:gd name="connsiteX9" fmla="*/ 0 w 2008521"/>
                <a:gd name="connsiteY9" fmla="*/ 1511448 h 1813745"/>
                <a:gd name="connsiteX10" fmla="*/ 0 w 2008521"/>
                <a:gd name="connsiteY10" fmla="*/ 302297 h 1813745"/>
                <a:gd name="connsiteX0" fmla="*/ 0 w 2008521"/>
                <a:gd name="connsiteY0" fmla="*/ 302297 h 1784229"/>
                <a:gd name="connsiteX1" fmla="*/ 302297 w 2008521"/>
                <a:gd name="connsiteY1" fmla="*/ 0 h 1784229"/>
                <a:gd name="connsiteX2" fmla="*/ 1705987 w 2008521"/>
                <a:gd name="connsiteY2" fmla="*/ 0 h 1784229"/>
                <a:gd name="connsiteX3" fmla="*/ 2008284 w 2008521"/>
                <a:gd name="connsiteY3" fmla="*/ 302297 h 1784229"/>
                <a:gd name="connsiteX4" fmla="*/ 2008284 w 2008521"/>
                <a:gd name="connsiteY4" fmla="*/ 696439 h 1784229"/>
                <a:gd name="connsiteX5" fmla="*/ 1606596 w 2008521"/>
                <a:gd name="connsiteY5" fmla="*/ 978858 h 1784229"/>
                <a:gd name="connsiteX6" fmla="*/ 1533867 w 2008521"/>
                <a:gd name="connsiteY6" fmla="*/ 1486054 h 1784229"/>
                <a:gd name="connsiteX7" fmla="*/ 1116423 w 2008521"/>
                <a:gd name="connsiteY7" fmla="*/ 1784229 h 1784229"/>
                <a:gd name="connsiteX8" fmla="*/ 302297 w 2008521"/>
                <a:gd name="connsiteY8" fmla="*/ 1754110 h 1784229"/>
                <a:gd name="connsiteX9" fmla="*/ 0 w 2008521"/>
                <a:gd name="connsiteY9" fmla="*/ 1511448 h 1784229"/>
                <a:gd name="connsiteX10" fmla="*/ 0 w 2008521"/>
                <a:gd name="connsiteY10" fmla="*/ 302297 h 1784229"/>
                <a:gd name="connsiteX0" fmla="*/ 0 w 2008521"/>
                <a:gd name="connsiteY0" fmla="*/ 302297 h 1784229"/>
                <a:gd name="connsiteX1" fmla="*/ 302297 w 2008521"/>
                <a:gd name="connsiteY1" fmla="*/ 0 h 1784229"/>
                <a:gd name="connsiteX2" fmla="*/ 1705987 w 2008521"/>
                <a:gd name="connsiteY2" fmla="*/ 0 h 1784229"/>
                <a:gd name="connsiteX3" fmla="*/ 2008284 w 2008521"/>
                <a:gd name="connsiteY3" fmla="*/ 302297 h 1784229"/>
                <a:gd name="connsiteX4" fmla="*/ 2008284 w 2008521"/>
                <a:gd name="connsiteY4" fmla="*/ 696439 h 1784229"/>
                <a:gd name="connsiteX5" fmla="*/ 1606596 w 2008521"/>
                <a:gd name="connsiteY5" fmla="*/ 978858 h 1784229"/>
                <a:gd name="connsiteX6" fmla="*/ 1533867 w 2008521"/>
                <a:gd name="connsiteY6" fmla="*/ 1486054 h 1784229"/>
                <a:gd name="connsiteX7" fmla="*/ 1116423 w 2008521"/>
                <a:gd name="connsiteY7" fmla="*/ 1784229 h 1784229"/>
                <a:gd name="connsiteX8" fmla="*/ 441445 w 2008521"/>
                <a:gd name="connsiteY8" fmla="*/ 1555327 h 1784229"/>
                <a:gd name="connsiteX9" fmla="*/ 0 w 2008521"/>
                <a:gd name="connsiteY9" fmla="*/ 1511448 h 1784229"/>
                <a:gd name="connsiteX10" fmla="*/ 0 w 2008521"/>
                <a:gd name="connsiteY10" fmla="*/ 302297 h 1784229"/>
                <a:gd name="connsiteX0" fmla="*/ 9939 w 2018460"/>
                <a:gd name="connsiteY0" fmla="*/ 302297 h 1784229"/>
                <a:gd name="connsiteX1" fmla="*/ 312236 w 2018460"/>
                <a:gd name="connsiteY1" fmla="*/ 0 h 1784229"/>
                <a:gd name="connsiteX2" fmla="*/ 1715926 w 2018460"/>
                <a:gd name="connsiteY2" fmla="*/ 0 h 1784229"/>
                <a:gd name="connsiteX3" fmla="*/ 2018223 w 2018460"/>
                <a:gd name="connsiteY3" fmla="*/ 302297 h 1784229"/>
                <a:gd name="connsiteX4" fmla="*/ 2018223 w 2018460"/>
                <a:gd name="connsiteY4" fmla="*/ 696439 h 1784229"/>
                <a:gd name="connsiteX5" fmla="*/ 1616535 w 2018460"/>
                <a:gd name="connsiteY5" fmla="*/ 978858 h 1784229"/>
                <a:gd name="connsiteX6" fmla="*/ 1543806 w 2018460"/>
                <a:gd name="connsiteY6" fmla="*/ 1486054 h 1784229"/>
                <a:gd name="connsiteX7" fmla="*/ 1126362 w 2018460"/>
                <a:gd name="connsiteY7" fmla="*/ 1784229 h 1784229"/>
                <a:gd name="connsiteX8" fmla="*/ 451384 w 2018460"/>
                <a:gd name="connsiteY8" fmla="*/ 1555327 h 1784229"/>
                <a:gd name="connsiteX9" fmla="*/ 0 w 2018460"/>
                <a:gd name="connsiteY9" fmla="*/ 696439 h 1784229"/>
                <a:gd name="connsiteX10" fmla="*/ 9939 w 2018460"/>
                <a:gd name="connsiteY10" fmla="*/ 302297 h 1784229"/>
                <a:gd name="connsiteX0" fmla="*/ 9939 w 2018460"/>
                <a:gd name="connsiteY0" fmla="*/ 302297 h 1784229"/>
                <a:gd name="connsiteX1" fmla="*/ 312236 w 2018460"/>
                <a:gd name="connsiteY1" fmla="*/ 0 h 1784229"/>
                <a:gd name="connsiteX2" fmla="*/ 1715926 w 2018460"/>
                <a:gd name="connsiteY2" fmla="*/ 0 h 1784229"/>
                <a:gd name="connsiteX3" fmla="*/ 2018223 w 2018460"/>
                <a:gd name="connsiteY3" fmla="*/ 302297 h 1784229"/>
                <a:gd name="connsiteX4" fmla="*/ 2018223 w 2018460"/>
                <a:gd name="connsiteY4" fmla="*/ 696439 h 1784229"/>
                <a:gd name="connsiteX5" fmla="*/ 1616535 w 2018460"/>
                <a:gd name="connsiteY5" fmla="*/ 978858 h 1784229"/>
                <a:gd name="connsiteX6" fmla="*/ 1543806 w 2018460"/>
                <a:gd name="connsiteY6" fmla="*/ 1486054 h 1784229"/>
                <a:gd name="connsiteX7" fmla="*/ 1126362 w 2018460"/>
                <a:gd name="connsiteY7" fmla="*/ 1784229 h 1784229"/>
                <a:gd name="connsiteX8" fmla="*/ 451384 w 2018460"/>
                <a:gd name="connsiteY8" fmla="*/ 1555327 h 1784229"/>
                <a:gd name="connsiteX9" fmla="*/ 132449 w 2018460"/>
                <a:gd name="connsiteY9" fmla="*/ 1187881 h 1784229"/>
                <a:gd name="connsiteX10" fmla="*/ 0 w 2018460"/>
                <a:gd name="connsiteY10" fmla="*/ 696439 h 1784229"/>
                <a:gd name="connsiteX11" fmla="*/ 9939 w 2018460"/>
                <a:gd name="connsiteY11" fmla="*/ 302297 h 1784229"/>
                <a:gd name="connsiteX0" fmla="*/ 9939 w 2018460"/>
                <a:gd name="connsiteY0" fmla="*/ 302297 h 1784229"/>
                <a:gd name="connsiteX1" fmla="*/ 312236 w 2018460"/>
                <a:gd name="connsiteY1" fmla="*/ 0 h 1784229"/>
                <a:gd name="connsiteX2" fmla="*/ 1715926 w 2018460"/>
                <a:gd name="connsiteY2" fmla="*/ 0 h 1784229"/>
                <a:gd name="connsiteX3" fmla="*/ 2018223 w 2018460"/>
                <a:gd name="connsiteY3" fmla="*/ 302297 h 1784229"/>
                <a:gd name="connsiteX4" fmla="*/ 2018223 w 2018460"/>
                <a:gd name="connsiteY4" fmla="*/ 696439 h 1784229"/>
                <a:gd name="connsiteX5" fmla="*/ 1616535 w 2018460"/>
                <a:gd name="connsiteY5" fmla="*/ 978858 h 1784229"/>
                <a:gd name="connsiteX6" fmla="*/ 1543806 w 2018460"/>
                <a:gd name="connsiteY6" fmla="*/ 1486054 h 1784229"/>
                <a:gd name="connsiteX7" fmla="*/ 1126362 w 2018460"/>
                <a:gd name="connsiteY7" fmla="*/ 1784229 h 1784229"/>
                <a:gd name="connsiteX8" fmla="*/ 451384 w 2018460"/>
                <a:gd name="connsiteY8" fmla="*/ 1555327 h 1784229"/>
                <a:gd name="connsiteX9" fmla="*/ 460441 w 2018460"/>
                <a:gd name="connsiteY9" fmla="*/ 1058672 h 1784229"/>
                <a:gd name="connsiteX10" fmla="*/ 0 w 2018460"/>
                <a:gd name="connsiteY10" fmla="*/ 696439 h 1784229"/>
                <a:gd name="connsiteX11" fmla="*/ 9939 w 2018460"/>
                <a:gd name="connsiteY11" fmla="*/ 302297 h 1784229"/>
                <a:gd name="connsiteX0" fmla="*/ 9939 w 2018460"/>
                <a:gd name="connsiteY0" fmla="*/ 302297 h 1784229"/>
                <a:gd name="connsiteX1" fmla="*/ 312236 w 2018460"/>
                <a:gd name="connsiteY1" fmla="*/ 0 h 1784229"/>
                <a:gd name="connsiteX2" fmla="*/ 1715926 w 2018460"/>
                <a:gd name="connsiteY2" fmla="*/ 0 h 1784229"/>
                <a:gd name="connsiteX3" fmla="*/ 2018223 w 2018460"/>
                <a:gd name="connsiteY3" fmla="*/ 302297 h 1784229"/>
                <a:gd name="connsiteX4" fmla="*/ 2018223 w 2018460"/>
                <a:gd name="connsiteY4" fmla="*/ 696439 h 1784229"/>
                <a:gd name="connsiteX5" fmla="*/ 1616535 w 2018460"/>
                <a:gd name="connsiteY5" fmla="*/ 978858 h 1784229"/>
                <a:gd name="connsiteX6" fmla="*/ 1543806 w 2018460"/>
                <a:gd name="connsiteY6" fmla="*/ 1486054 h 1784229"/>
                <a:gd name="connsiteX7" fmla="*/ 1126362 w 2018460"/>
                <a:gd name="connsiteY7" fmla="*/ 1784229 h 1784229"/>
                <a:gd name="connsiteX8" fmla="*/ 451384 w 2018460"/>
                <a:gd name="connsiteY8" fmla="*/ 1555327 h 1784229"/>
                <a:gd name="connsiteX9" fmla="*/ 460441 w 2018460"/>
                <a:gd name="connsiteY9" fmla="*/ 1058672 h 1784229"/>
                <a:gd name="connsiteX10" fmla="*/ 0 w 2018460"/>
                <a:gd name="connsiteY10" fmla="*/ 696439 h 1784229"/>
                <a:gd name="connsiteX11" fmla="*/ 9939 w 2018460"/>
                <a:gd name="connsiteY11" fmla="*/ 302297 h 1784229"/>
                <a:gd name="connsiteX0" fmla="*/ 9939 w 2018460"/>
                <a:gd name="connsiteY0" fmla="*/ 302297 h 1784229"/>
                <a:gd name="connsiteX1" fmla="*/ 312236 w 2018460"/>
                <a:gd name="connsiteY1" fmla="*/ 0 h 1784229"/>
                <a:gd name="connsiteX2" fmla="*/ 1715926 w 2018460"/>
                <a:gd name="connsiteY2" fmla="*/ 0 h 1784229"/>
                <a:gd name="connsiteX3" fmla="*/ 2018223 w 2018460"/>
                <a:gd name="connsiteY3" fmla="*/ 302297 h 1784229"/>
                <a:gd name="connsiteX4" fmla="*/ 2018223 w 2018460"/>
                <a:gd name="connsiteY4" fmla="*/ 696439 h 1784229"/>
                <a:gd name="connsiteX5" fmla="*/ 1616535 w 2018460"/>
                <a:gd name="connsiteY5" fmla="*/ 978858 h 1784229"/>
                <a:gd name="connsiteX6" fmla="*/ 1543806 w 2018460"/>
                <a:gd name="connsiteY6" fmla="*/ 1486054 h 1784229"/>
                <a:gd name="connsiteX7" fmla="*/ 1126362 w 2018460"/>
                <a:gd name="connsiteY7" fmla="*/ 1784229 h 1784229"/>
                <a:gd name="connsiteX8" fmla="*/ 491141 w 2018460"/>
                <a:gd name="connsiteY8" fmla="*/ 1555327 h 1784229"/>
                <a:gd name="connsiteX9" fmla="*/ 460441 w 2018460"/>
                <a:gd name="connsiteY9" fmla="*/ 1058672 h 1784229"/>
                <a:gd name="connsiteX10" fmla="*/ 0 w 2018460"/>
                <a:gd name="connsiteY10" fmla="*/ 696439 h 1784229"/>
                <a:gd name="connsiteX11" fmla="*/ 9939 w 2018460"/>
                <a:gd name="connsiteY11" fmla="*/ 302297 h 1784229"/>
                <a:gd name="connsiteX0" fmla="*/ 9939 w 2018460"/>
                <a:gd name="connsiteY0" fmla="*/ 302297 h 1814046"/>
                <a:gd name="connsiteX1" fmla="*/ 312236 w 2018460"/>
                <a:gd name="connsiteY1" fmla="*/ 0 h 1814046"/>
                <a:gd name="connsiteX2" fmla="*/ 1715926 w 2018460"/>
                <a:gd name="connsiteY2" fmla="*/ 0 h 1814046"/>
                <a:gd name="connsiteX3" fmla="*/ 2018223 w 2018460"/>
                <a:gd name="connsiteY3" fmla="*/ 302297 h 1814046"/>
                <a:gd name="connsiteX4" fmla="*/ 2018223 w 2018460"/>
                <a:gd name="connsiteY4" fmla="*/ 696439 h 1814046"/>
                <a:gd name="connsiteX5" fmla="*/ 1616535 w 2018460"/>
                <a:gd name="connsiteY5" fmla="*/ 978858 h 1814046"/>
                <a:gd name="connsiteX6" fmla="*/ 1543806 w 2018460"/>
                <a:gd name="connsiteY6" fmla="*/ 1486054 h 1814046"/>
                <a:gd name="connsiteX7" fmla="*/ 1046849 w 2018460"/>
                <a:gd name="connsiteY7" fmla="*/ 1814046 h 1814046"/>
                <a:gd name="connsiteX8" fmla="*/ 491141 w 2018460"/>
                <a:gd name="connsiteY8" fmla="*/ 1555327 h 1814046"/>
                <a:gd name="connsiteX9" fmla="*/ 460441 w 2018460"/>
                <a:gd name="connsiteY9" fmla="*/ 1058672 h 1814046"/>
                <a:gd name="connsiteX10" fmla="*/ 0 w 2018460"/>
                <a:gd name="connsiteY10" fmla="*/ 696439 h 1814046"/>
                <a:gd name="connsiteX11" fmla="*/ 9939 w 2018460"/>
                <a:gd name="connsiteY11" fmla="*/ 302297 h 1814046"/>
                <a:gd name="connsiteX0" fmla="*/ 9939 w 2018460"/>
                <a:gd name="connsiteY0" fmla="*/ 302297 h 1814046"/>
                <a:gd name="connsiteX1" fmla="*/ 312236 w 2018460"/>
                <a:gd name="connsiteY1" fmla="*/ 0 h 1814046"/>
                <a:gd name="connsiteX2" fmla="*/ 1715926 w 2018460"/>
                <a:gd name="connsiteY2" fmla="*/ 0 h 1814046"/>
                <a:gd name="connsiteX3" fmla="*/ 2018223 w 2018460"/>
                <a:gd name="connsiteY3" fmla="*/ 302297 h 1814046"/>
                <a:gd name="connsiteX4" fmla="*/ 2018223 w 2018460"/>
                <a:gd name="connsiteY4" fmla="*/ 696439 h 1814046"/>
                <a:gd name="connsiteX5" fmla="*/ 1616535 w 2018460"/>
                <a:gd name="connsiteY5" fmla="*/ 978858 h 1814046"/>
                <a:gd name="connsiteX6" fmla="*/ 1563685 w 2018460"/>
                <a:gd name="connsiteY6" fmla="*/ 1555628 h 1814046"/>
                <a:gd name="connsiteX7" fmla="*/ 1046849 w 2018460"/>
                <a:gd name="connsiteY7" fmla="*/ 1814046 h 1814046"/>
                <a:gd name="connsiteX8" fmla="*/ 491141 w 2018460"/>
                <a:gd name="connsiteY8" fmla="*/ 1555327 h 1814046"/>
                <a:gd name="connsiteX9" fmla="*/ 460441 w 2018460"/>
                <a:gd name="connsiteY9" fmla="*/ 1058672 h 1814046"/>
                <a:gd name="connsiteX10" fmla="*/ 0 w 2018460"/>
                <a:gd name="connsiteY10" fmla="*/ 696439 h 1814046"/>
                <a:gd name="connsiteX11" fmla="*/ 9939 w 2018460"/>
                <a:gd name="connsiteY11" fmla="*/ 302297 h 1814046"/>
                <a:gd name="connsiteX0" fmla="*/ 9939 w 2018460"/>
                <a:gd name="connsiteY0" fmla="*/ 302297 h 1814046"/>
                <a:gd name="connsiteX1" fmla="*/ 312236 w 2018460"/>
                <a:gd name="connsiteY1" fmla="*/ 0 h 1814046"/>
                <a:gd name="connsiteX2" fmla="*/ 1715926 w 2018460"/>
                <a:gd name="connsiteY2" fmla="*/ 0 h 1814046"/>
                <a:gd name="connsiteX3" fmla="*/ 2018223 w 2018460"/>
                <a:gd name="connsiteY3" fmla="*/ 302297 h 1814046"/>
                <a:gd name="connsiteX4" fmla="*/ 2018223 w 2018460"/>
                <a:gd name="connsiteY4" fmla="*/ 696439 h 1814046"/>
                <a:gd name="connsiteX5" fmla="*/ 1616535 w 2018460"/>
                <a:gd name="connsiteY5" fmla="*/ 978858 h 1814046"/>
                <a:gd name="connsiteX6" fmla="*/ 1563685 w 2018460"/>
                <a:gd name="connsiteY6" fmla="*/ 1555628 h 1814046"/>
                <a:gd name="connsiteX7" fmla="*/ 1046849 w 2018460"/>
                <a:gd name="connsiteY7" fmla="*/ 1814046 h 1814046"/>
                <a:gd name="connsiteX8" fmla="*/ 491141 w 2018460"/>
                <a:gd name="connsiteY8" fmla="*/ 1555327 h 1814046"/>
                <a:gd name="connsiteX9" fmla="*/ 460441 w 2018460"/>
                <a:gd name="connsiteY9" fmla="*/ 1058672 h 1814046"/>
                <a:gd name="connsiteX10" fmla="*/ 0 w 2018460"/>
                <a:gd name="connsiteY10" fmla="*/ 696439 h 1814046"/>
                <a:gd name="connsiteX11" fmla="*/ 9939 w 2018460"/>
                <a:gd name="connsiteY11" fmla="*/ 302297 h 1814046"/>
                <a:gd name="connsiteX0" fmla="*/ 9939 w 2018223"/>
                <a:gd name="connsiteY0" fmla="*/ 302297 h 1814046"/>
                <a:gd name="connsiteX1" fmla="*/ 312236 w 2018223"/>
                <a:gd name="connsiteY1" fmla="*/ 0 h 1814046"/>
                <a:gd name="connsiteX2" fmla="*/ 1715926 w 2018223"/>
                <a:gd name="connsiteY2" fmla="*/ 0 h 1814046"/>
                <a:gd name="connsiteX3" fmla="*/ 2018223 w 2018223"/>
                <a:gd name="connsiteY3" fmla="*/ 302297 h 1814046"/>
                <a:gd name="connsiteX4" fmla="*/ 2018223 w 2018223"/>
                <a:gd name="connsiteY4" fmla="*/ 696439 h 1814046"/>
                <a:gd name="connsiteX5" fmla="*/ 1546961 w 2018223"/>
                <a:gd name="connsiteY5" fmla="*/ 1038493 h 1814046"/>
                <a:gd name="connsiteX6" fmla="*/ 1563685 w 2018223"/>
                <a:gd name="connsiteY6" fmla="*/ 1555628 h 1814046"/>
                <a:gd name="connsiteX7" fmla="*/ 1046849 w 2018223"/>
                <a:gd name="connsiteY7" fmla="*/ 1814046 h 1814046"/>
                <a:gd name="connsiteX8" fmla="*/ 491141 w 2018223"/>
                <a:gd name="connsiteY8" fmla="*/ 1555327 h 1814046"/>
                <a:gd name="connsiteX9" fmla="*/ 460441 w 2018223"/>
                <a:gd name="connsiteY9" fmla="*/ 1058672 h 1814046"/>
                <a:gd name="connsiteX10" fmla="*/ 0 w 2018223"/>
                <a:gd name="connsiteY10" fmla="*/ 696439 h 1814046"/>
                <a:gd name="connsiteX11" fmla="*/ 9939 w 2018223"/>
                <a:gd name="connsiteY11" fmla="*/ 302297 h 1814046"/>
                <a:gd name="connsiteX0" fmla="*/ 9939 w 2018223"/>
                <a:gd name="connsiteY0" fmla="*/ 302297 h 1814046"/>
                <a:gd name="connsiteX1" fmla="*/ 312236 w 2018223"/>
                <a:gd name="connsiteY1" fmla="*/ 0 h 1814046"/>
                <a:gd name="connsiteX2" fmla="*/ 1715926 w 2018223"/>
                <a:gd name="connsiteY2" fmla="*/ 0 h 1814046"/>
                <a:gd name="connsiteX3" fmla="*/ 2018223 w 2018223"/>
                <a:gd name="connsiteY3" fmla="*/ 302297 h 1814046"/>
                <a:gd name="connsiteX4" fmla="*/ 2018223 w 2018223"/>
                <a:gd name="connsiteY4" fmla="*/ 696439 h 1814046"/>
                <a:gd name="connsiteX5" fmla="*/ 1546961 w 2018223"/>
                <a:gd name="connsiteY5" fmla="*/ 1008676 h 1814046"/>
                <a:gd name="connsiteX6" fmla="*/ 1563685 w 2018223"/>
                <a:gd name="connsiteY6" fmla="*/ 1555628 h 1814046"/>
                <a:gd name="connsiteX7" fmla="*/ 1046849 w 2018223"/>
                <a:gd name="connsiteY7" fmla="*/ 1814046 h 1814046"/>
                <a:gd name="connsiteX8" fmla="*/ 491141 w 2018223"/>
                <a:gd name="connsiteY8" fmla="*/ 1555327 h 1814046"/>
                <a:gd name="connsiteX9" fmla="*/ 460441 w 2018223"/>
                <a:gd name="connsiteY9" fmla="*/ 1058672 h 1814046"/>
                <a:gd name="connsiteX10" fmla="*/ 0 w 2018223"/>
                <a:gd name="connsiteY10" fmla="*/ 696439 h 1814046"/>
                <a:gd name="connsiteX11" fmla="*/ 9939 w 2018223"/>
                <a:gd name="connsiteY11" fmla="*/ 302297 h 1814046"/>
                <a:gd name="connsiteX0" fmla="*/ 9939 w 2018223"/>
                <a:gd name="connsiteY0" fmla="*/ 302297 h 1814046"/>
                <a:gd name="connsiteX1" fmla="*/ 312236 w 2018223"/>
                <a:gd name="connsiteY1" fmla="*/ 0 h 1814046"/>
                <a:gd name="connsiteX2" fmla="*/ 1715926 w 2018223"/>
                <a:gd name="connsiteY2" fmla="*/ 0 h 1814046"/>
                <a:gd name="connsiteX3" fmla="*/ 2018223 w 2018223"/>
                <a:gd name="connsiteY3" fmla="*/ 302297 h 1814046"/>
                <a:gd name="connsiteX4" fmla="*/ 2018223 w 2018223"/>
                <a:gd name="connsiteY4" fmla="*/ 696439 h 1814046"/>
                <a:gd name="connsiteX5" fmla="*/ 1546961 w 2018223"/>
                <a:gd name="connsiteY5" fmla="*/ 1008676 h 1814046"/>
                <a:gd name="connsiteX6" fmla="*/ 1563685 w 2018223"/>
                <a:gd name="connsiteY6" fmla="*/ 1555628 h 1814046"/>
                <a:gd name="connsiteX7" fmla="*/ 1046849 w 2018223"/>
                <a:gd name="connsiteY7" fmla="*/ 1814046 h 1814046"/>
                <a:gd name="connsiteX8" fmla="*/ 491141 w 2018223"/>
                <a:gd name="connsiteY8" fmla="*/ 1555327 h 1814046"/>
                <a:gd name="connsiteX9" fmla="*/ 460441 w 2018223"/>
                <a:gd name="connsiteY9" fmla="*/ 1058672 h 1814046"/>
                <a:gd name="connsiteX10" fmla="*/ 0 w 2018223"/>
                <a:gd name="connsiteY10" fmla="*/ 696439 h 1814046"/>
                <a:gd name="connsiteX11" fmla="*/ 9939 w 2018223"/>
                <a:gd name="connsiteY11" fmla="*/ 302297 h 1814046"/>
                <a:gd name="connsiteX0" fmla="*/ 9939 w 2018223"/>
                <a:gd name="connsiteY0" fmla="*/ 302297 h 1814046"/>
                <a:gd name="connsiteX1" fmla="*/ 312236 w 2018223"/>
                <a:gd name="connsiteY1" fmla="*/ 0 h 1814046"/>
                <a:gd name="connsiteX2" fmla="*/ 1715926 w 2018223"/>
                <a:gd name="connsiteY2" fmla="*/ 0 h 1814046"/>
                <a:gd name="connsiteX3" fmla="*/ 2018223 w 2018223"/>
                <a:gd name="connsiteY3" fmla="*/ 302297 h 1814046"/>
                <a:gd name="connsiteX4" fmla="*/ 2018223 w 2018223"/>
                <a:gd name="connsiteY4" fmla="*/ 696439 h 1814046"/>
                <a:gd name="connsiteX5" fmla="*/ 1546961 w 2018223"/>
                <a:gd name="connsiteY5" fmla="*/ 1008676 h 1814046"/>
                <a:gd name="connsiteX6" fmla="*/ 1563685 w 2018223"/>
                <a:gd name="connsiteY6" fmla="*/ 1555628 h 1814046"/>
                <a:gd name="connsiteX7" fmla="*/ 1046849 w 2018223"/>
                <a:gd name="connsiteY7" fmla="*/ 1814046 h 1814046"/>
                <a:gd name="connsiteX8" fmla="*/ 491141 w 2018223"/>
                <a:gd name="connsiteY8" fmla="*/ 1555327 h 1814046"/>
                <a:gd name="connsiteX9" fmla="*/ 460441 w 2018223"/>
                <a:gd name="connsiteY9" fmla="*/ 1058672 h 1814046"/>
                <a:gd name="connsiteX10" fmla="*/ 0 w 2018223"/>
                <a:gd name="connsiteY10" fmla="*/ 696439 h 1814046"/>
                <a:gd name="connsiteX11" fmla="*/ 9939 w 2018223"/>
                <a:gd name="connsiteY11" fmla="*/ 302297 h 1814046"/>
                <a:gd name="connsiteX0" fmla="*/ 534943 w 2543227"/>
                <a:gd name="connsiteY0" fmla="*/ 302297 h 1814046"/>
                <a:gd name="connsiteX1" fmla="*/ 837240 w 2543227"/>
                <a:gd name="connsiteY1" fmla="*/ 0 h 1814046"/>
                <a:gd name="connsiteX2" fmla="*/ 2240930 w 2543227"/>
                <a:gd name="connsiteY2" fmla="*/ 0 h 1814046"/>
                <a:gd name="connsiteX3" fmla="*/ 2543227 w 2543227"/>
                <a:gd name="connsiteY3" fmla="*/ 302297 h 1814046"/>
                <a:gd name="connsiteX4" fmla="*/ 2543227 w 2543227"/>
                <a:gd name="connsiteY4" fmla="*/ 696439 h 1814046"/>
                <a:gd name="connsiteX5" fmla="*/ 2071965 w 2543227"/>
                <a:gd name="connsiteY5" fmla="*/ 1008676 h 1814046"/>
                <a:gd name="connsiteX6" fmla="*/ 2088689 w 2543227"/>
                <a:gd name="connsiteY6" fmla="*/ 1555628 h 1814046"/>
                <a:gd name="connsiteX7" fmla="*/ 1571853 w 2543227"/>
                <a:gd name="connsiteY7" fmla="*/ 1814046 h 1814046"/>
                <a:gd name="connsiteX8" fmla="*/ 1016145 w 2543227"/>
                <a:gd name="connsiteY8" fmla="*/ 1555327 h 1814046"/>
                <a:gd name="connsiteX9" fmla="*/ 6390 w 2543227"/>
                <a:gd name="connsiteY9" fmla="*/ 1040199 h 1814046"/>
                <a:gd name="connsiteX10" fmla="*/ 525004 w 2543227"/>
                <a:gd name="connsiteY10" fmla="*/ 696439 h 1814046"/>
                <a:gd name="connsiteX11" fmla="*/ 534943 w 2543227"/>
                <a:gd name="connsiteY11" fmla="*/ 302297 h 1814046"/>
                <a:gd name="connsiteX0" fmla="*/ 534943 w 2543227"/>
                <a:gd name="connsiteY0" fmla="*/ 302297 h 1814046"/>
                <a:gd name="connsiteX1" fmla="*/ 837240 w 2543227"/>
                <a:gd name="connsiteY1" fmla="*/ 0 h 1814046"/>
                <a:gd name="connsiteX2" fmla="*/ 2240930 w 2543227"/>
                <a:gd name="connsiteY2" fmla="*/ 0 h 1814046"/>
                <a:gd name="connsiteX3" fmla="*/ 2543227 w 2543227"/>
                <a:gd name="connsiteY3" fmla="*/ 302297 h 1814046"/>
                <a:gd name="connsiteX4" fmla="*/ 2543227 w 2543227"/>
                <a:gd name="connsiteY4" fmla="*/ 696439 h 1814046"/>
                <a:gd name="connsiteX5" fmla="*/ 2071965 w 2543227"/>
                <a:gd name="connsiteY5" fmla="*/ 1008676 h 1814046"/>
                <a:gd name="connsiteX6" fmla="*/ 2088689 w 2543227"/>
                <a:gd name="connsiteY6" fmla="*/ 1555628 h 1814046"/>
                <a:gd name="connsiteX7" fmla="*/ 1571853 w 2543227"/>
                <a:gd name="connsiteY7" fmla="*/ 1814046 h 1814046"/>
                <a:gd name="connsiteX8" fmla="*/ 18618 w 2543227"/>
                <a:gd name="connsiteY8" fmla="*/ 1527618 h 1814046"/>
                <a:gd name="connsiteX9" fmla="*/ 6390 w 2543227"/>
                <a:gd name="connsiteY9" fmla="*/ 1040199 h 1814046"/>
                <a:gd name="connsiteX10" fmla="*/ 525004 w 2543227"/>
                <a:gd name="connsiteY10" fmla="*/ 696439 h 1814046"/>
                <a:gd name="connsiteX11" fmla="*/ 534943 w 2543227"/>
                <a:gd name="connsiteY11" fmla="*/ 302297 h 1814046"/>
                <a:gd name="connsiteX0" fmla="*/ 534943 w 2543227"/>
                <a:gd name="connsiteY0" fmla="*/ 302297 h 1804810"/>
                <a:gd name="connsiteX1" fmla="*/ 837240 w 2543227"/>
                <a:gd name="connsiteY1" fmla="*/ 0 h 1804810"/>
                <a:gd name="connsiteX2" fmla="*/ 2240930 w 2543227"/>
                <a:gd name="connsiteY2" fmla="*/ 0 h 1804810"/>
                <a:gd name="connsiteX3" fmla="*/ 2543227 w 2543227"/>
                <a:gd name="connsiteY3" fmla="*/ 302297 h 1804810"/>
                <a:gd name="connsiteX4" fmla="*/ 2543227 w 2543227"/>
                <a:gd name="connsiteY4" fmla="*/ 696439 h 1804810"/>
                <a:gd name="connsiteX5" fmla="*/ 2071965 w 2543227"/>
                <a:gd name="connsiteY5" fmla="*/ 1008676 h 1804810"/>
                <a:gd name="connsiteX6" fmla="*/ 2088689 w 2543227"/>
                <a:gd name="connsiteY6" fmla="*/ 1555628 h 1804810"/>
                <a:gd name="connsiteX7" fmla="*/ 555853 w 2543227"/>
                <a:gd name="connsiteY7" fmla="*/ 1804810 h 1804810"/>
                <a:gd name="connsiteX8" fmla="*/ 18618 w 2543227"/>
                <a:gd name="connsiteY8" fmla="*/ 1527618 h 1804810"/>
                <a:gd name="connsiteX9" fmla="*/ 6390 w 2543227"/>
                <a:gd name="connsiteY9" fmla="*/ 1040199 h 1804810"/>
                <a:gd name="connsiteX10" fmla="*/ 525004 w 2543227"/>
                <a:gd name="connsiteY10" fmla="*/ 696439 h 1804810"/>
                <a:gd name="connsiteX11" fmla="*/ 534943 w 2543227"/>
                <a:gd name="connsiteY11" fmla="*/ 302297 h 1804810"/>
                <a:gd name="connsiteX0" fmla="*/ 534943 w 2543227"/>
                <a:gd name="connsiteY0" fmla="*/ 302297 h 1804810"/>
                <a:gd name="connsiteX1" fmla="*/ 837240 w 2543227"/>
                <a:gd name="connsiteY1" fmla="*/ 0 h 1804810"/>
                <a:gd name="connsiteX2" fmla="*/ 1169512 w 2543227"/>
                <a:gd name="connsiteY2" fmla="*/ 9236 h 1804810"/>
                <a:gd name="connsiteX3" fmla="*/ 2543227 w 2543227"/>
                <a:gd name="connsiteY3" fmla="*/ 302297 h 1804810"/>
                <a:gd name="connsiteX4" fmla="*/ 2543227 w 2543227"/>
                <a:gd name="connsiteY4" fmla="*/ 696439 h 1804810"/>
                <a:gd name="connsiteX5" fmla="*/ 2071965 w 2543227"/>
                <a:gd name="connsiteY5" fmla="*/ 1008676 h 1804810"/>
                <a:gd name="connsiteX6" fmla="*/ 2088689 w 2543227"/>
                <a:gd name="connsiteY6" fmla="*/ 1555628 h 1804810"/>
                <a:gd name="connsiteX7" fmla="*/ 555853 w 2543227"/>
                <a:gd name="connsiteY7" fmla="*/ 1804810 h 1804810"/>
                <a:gd name="connsiteX8" fmla="*/ 18618 w 2543227"/>
                <a:gd name="connsiteY8" fmla="*/ 1527618 h 1804810"/>
                <a:gd name="connsiteX9" fmla="*/ 6390 w 2543227"/>
                <a:gd name="connsiteY9" fmla="*/ 1040199 h 1804810"/>
                <a:gd name="connsiteX10" fmla="*/ 525004 w 2543227"/>
                <a:gd name="connsiteY10" fmla="*/ 696439 h 1804810"/>
                <a:gd name="connsiteX11" fmla="*/ 534943 w 2543227"/>
                <a:gd name="connsiteY11" fmla="*/ 302297 h 1804810"/>
                <a:gd name="connsiteX0" fmla="*/ 534943 w 2543227"/>
                <a:gd name="connsiteY0" fmla="*/ 302297 h 1804810"/>
                <a:gd name="connsiteX1" fmla="*/ 837240 w 2543227"/>
                <a:gd name="connsiteY1" fmla="*/ 0 h 1804810"/>
                <a:gd name="connsiteX2" fmla="*/ 1169512 w 2543227"/>
                <a:gd name="connsiteY2" fmla="*/ 9236 h 1804810"/>
                <a:gd name="connsiteX3" fmla="*/ 1471809 w 2543227"/>
                <a:gd name="connsiteY3" fmla="*/ 302297 h 1804810"/>
                <a:gd name="connsiteX4" fmla="*/ 2543227 w 2543227"/>
                <a:gd name="connsiteY4" fmla="*/ 696439 h 1804810"/>
                <a:gd name="connsiteX5" fmla="*/ 2071965 w 2543227"/>
                <a:gd name="connsiteY5" fmla="*/ 1008676 h 1804810"/>
                <a:gd name="connsiteX6" fmla="*/ 2088689 w 2543227"/>
                <a:gd name="connsiteY6" fmla="*/ 1555628 h 1804810"/>
                <a:gd name="connsiteX7" fmla="*/ 555853 w 2543227"/>
                <a:gd name="connsiteY7" fmla="*/ 1804810 h 1804810"/>
                <a:gd name="connsiteX8" fmla="*/ 18618 w 2543227"/>
                <a:gd name="connsiteY8" fmla="*/ 1527618 h 1804810"/>
                <a:gd name="connsiteX9" fmla="*/ 6390 w 2543227"/>
                <a:gd name="connsiteY9" fmla="*/ 1040199 h 1804810"/>
                <a:gd name="connsiteX10" fmla="*/ 525004 w 2543227"/>
                <a:gd name="connsiteY10" fmla="*/ 696439 h 1804810"/>
                <a:gd name="connsiteX11" fmla="*/ 534943 w 2543227"/>
                <a:gd name="connsiteY11" fmla="*/ 302297 h 1804810"/>
                <a:gd name="connsiteX0" fmla="*/ 534943 w 2176016"/>
                <a:gd name="connsiteY0" fmla="*/ 302297 h 1804810"/>
                <a:gd name="connsiteX1" fmla="*/ 837240 w 2176016"/>
                <a:gd name="connsiteY1" fmla="*/ 0 h 1804810"/>
                <a:gd name="connsiteX2" fmla="*/ 1169512 w 2176016"/>
                <a:gd name="connsiteY2" fmla="*/ 9236 h 1804810"/>
                <a:gd name="connsiteX3" fmla="*/ 1471809 w 2176016"/>
                <a:gd name="connsiteY3" fmla="*/ 302297 h 1804810"/>
                <a:gd name="connsiteX4" fmla="*/ 1481046 w 2176016"/>
                <a:gd name="connsiteY4" fmla="*/ 724148 h 1804810"/>
                <a:gd name="connsiteX5" fmla="*/ 2071965 w 2176016"/>
                <a:gd name="connsiteY5" fmla="*/ 1008676 h 1804810"/>
                <a:gd name="connsiteX6" fmla="*/ 2088689 w 2176016"/>
                <a:gd name="connsiteY6" fmla="*/ 1555628 h 1804810"/>
                <a:gd name="connsiteX7" fmla="*/ 555853 w 2176016"/>
                <a:gd name="connsiteY7" fmla="*/ 1804810 h 1804810"/>
                <a:gd name="connsiteX8" fmla="*/ 18618 w 2176016"/>
                <a:gd name="connsiteY8" fmla="*/ 1527618 h 1804810"/>
                <a:gd name="connsiteX9" fmla="*/ 6390 w 2176016"/>
                <a:gd name="connsiteY9" fmla="*/ 1040199 h 1804810"/>
                <a:gd name="connsiteX10" fmla="*/ 525004 w 2176016"/>
                <a:gd name="connsiteY10" fmla="*/ 696439 h 1804810"/>
                <a:gd name="connsiteX11" fmla="*/ 534943 w 2176016"/>
                <a:gd name="connsiteY11" fmla="*/ 302297 h 1804810"/>
                <a:gd name="connsiteX0" fmla="*/ 534943 w 2099942"/>
                <a:gd name="connsiteY0" fmla="*/ 302297 h 1804810"/>
                <a:gd name="connsiteX1" fmla="*/ 837240 w 2099942"/>
                <a:gd name="connsiteY1" fmla="*/ 0 h 1804810"/>
                <a:gd name="connsiteX2" fmla="*/ 1169512 w 2099942"/>
                <a:gd name="connsiteY2" fmla="*/ 9236 h 1804810"/>
                <a:gd name="connsiteX3" fmla="*/ 1471809 w 2099942"/>
                <a:gd name="connsiteY3" fmla="*/ 302297 h 1804810"/>
                <a:gd name="connsiteX4" fmla="*/ 1481046 w 2099942"/>
                <a:gd name="connsiteY4" fmla="*/ 724148 h 1804810"/>
                <a:gd name="connsiteX5" fmla="*/ 1988838 w 2099942"/>
                <a:gd name="connsiteY5" fmla="*/ 999440 h 1804810"/>
                <a:gd name="connsiteX6" fmla="*/ 2088689 w 2099942"/>
                <a:gd name="connsiteY6" fmla="*/ 1555628 h 1804810"/>
                <a:gd name="connsiteX7" fmla="*/ 555853 w 2099942"/>
                <a:gd name="connsiteY7" fmla="*/ 1804810 h 1804810"/>
                <a:gd name="connsiteX8" fmla="*/ 18618 w 2099942"/>
                <a:gd name="connsiteY8" fmla="*/ 1527618 h 1804810"/>
                <a:gd name="connsiteX9" fmla="*/ 6390 w 2099942"/>
                <a:gd name="connsiteY9" fmla="*/ 1040199 h 1804810"/>
                <a:gd name="connsiteX10" fmla="*/ 525004 w 2099942"/>
                <a:gd name="connsiteY10" fmla="*/ 696439 h 1804810"/>
                <a:gd name="connsiteX11" fmla="*/ 534943 w 2099942"/>
                <a:gd name="connsiteY11" fmla="*/ 302297 h 1804810"/>
                <a:gd name="connsiteX0" fmla="*/ 534943 w 2099942"/>
                <a:gd name="connsiteY0" fmla="*/ 302297 h 1804810"/>
                <a:gd name="connsiteX1" fmla="*/ 837240 w 2099942"/>
                <a:gd name="connsiteY1" fmla="*/ 0 h 1804810"/>
                <a:gd name="connsiteX2" fmla="*/ 1169512 w 2099942"/>
                <a:gd name="connsiteY2" fmla="*/ 9236 h 1804810"/>
                <a:gd name="connsiteX3" fmla="*/ 1471809 w 2099942"/>
                <a:gd name="connsiteY3" fmla="*/ 302297 h 1804810"/>
                <a:gd name="connsiteX4" fmla="*/ 1481046 w 2099942"/>
                <a:gd name="connsiteY4" fmla="*/ 724148 h 1804810"/>
                <a:gd name="connsiteX5" fmla="*/ 1988838 w 2099942"/>
                <a:gd name="connsiteY5" fmla="*/ 999440 h 1804810"/>
                <a:gd name="connsiteX6" fmla="*/ 1996325 w 2099942"/>
                <a:gd name="connsiteY6" fmla="*/ 1564865 h 1804810"/>
                <a:gd name="connsiteX7" fmla="*/ 555853 w 2099942"/>
                <a:gd name="connsiteY7" fmla="*/ 1804810 h 1804810"/>
                <a:gd name="connsiteX8" fmla="*/ 18618 w 2099942"/>
                <a:gd name="connsiteY8" fmla="*/ 1527618 h 1804810"/>
                <a:gd name="connsiteX9" fmla="*/ 6390 w 2099942"/>
                <a:gd name="connsiteY9" fmla="*/ 1040199 h 1804810"/>
                <a:gd name="connsiteX10" fmla="*/ 525004 w 2099942"/>
                <a:gd name="connsiteY10" fmla="*/ 696439 h 1804810"/>
                <a:gd name="connsiteX11" fmla="*/ 534943 w 2099942"/>
                <a:gd name="connsiteY11" fmla="*/ 302297 h 1804810"/>
                <a:gd name="connsiteX0" fmla="*/ 534943 w 1996325"/>
                <a:gd name="connsiteY0" fmla="*/ 302297 h 1804810"/>
                <a:gd name="connsiteX1" fmla="*/ 837240 w 1996325"/>
                <a:gd name="connsiteY1" fmla="*/ 0 h 1804810"/>
                <a:gd name="connsiteX2" fmla="*/ 1169512 w 1996325"/>
                <a:gd name="connsiteY2" fmla="*/ 9236 h 1804810"/>
                <a:gd name="connsiteX3" fmla="*/ 1471809 w 1996325"/>
                <a:gd name="connsiteY3" fmla="*/ 302297 h 1804810"/>
                <a:gd name="connsiteX4" fmla="*/ 1481046 w 1996325"/>
                <a:gd name="connsiteY4" fmla="*/ 724148 h 1804810"/>
                <a:gd name="connsiteX5" fmla="*/ 1988838 w 1996325"/>
                <a:gd name="connsiteY5" fmla="*/ 999440 h 1804810"/>
                <a:gd name="connsiteX6" fmla="*/ 1996325 w 1996325"/>
                <a:gd name="connsiteY6" fmla="*/ 1564865 h 1804810"/>
                <a:gd name="connsiteX7" fmla="*/ 555853 w 1996325"/>
                <a:gd name="connsiteY7" fmla="*/ 1804810 h 1804810"/>
                <a:gd name="connsiteX8" fmla="*/ 18618 w 1996325"/>
                <a:gd name="connsiteY8" fmla="*/ 1527618 h 1804810"/>
                <a:gd name="connsiteX9" fmla="*/ 6390 w 1996325"/>
                <a:gd name="connsiteY9" fmla="*/ 1040199 h 1804810"/>
                <a:gd name="connsiteX10" fmla="*/ 525004 w 1996325"/>
                <a:gd name="connsiteY10" fmla="*/ 696439 h 1804810"/>
                <a:gd name="connsiteX11" fmla="*/ 534943 w 1996325"/>
                <a:gd name="connsiteY11" fmla="*/ 302297 h 1804810"/>
                <a:gd name="connsiteX0" fmla="*/ 534943 w 1996325"/>
                <a:gd name="connsiteY0" fmla="*/ 302297 h 1804810"/>
                <a:gd name="connsiteX1" fmla="*/ 837240 w 1996325"/>
                <a:gd name="connsiteY1" fmla="*/ 0 h 1804810"/>
                <a:gd name="connsiteX2" fmla="*/ 1169512 w 1996325"/>
                <a:gd name="connsiteY2" fmla="*/ 9236 h 1804810"/>
                <a:gd name="connsiteX3" fmla="*/ 1471809 w 1996325"/>
                <a:gd name="connsiteY3" fmla="*/ 302297 h 1804810"/>
                <a:gd name="connsiteX4" fmla="*/ 1481046 w 1996325"/>
                <a:gd name="connsiteY4" fmla="*/ 724148 h 1804810"/>
                <a:gd name="connsiteX5" fmla="*/ 1988838 w 1996325"/>
                <a:gd name="connsiteY5" fmla="*/ 999440 h 1804810"/>
                <a:gd name="connsiteX6" fmla="*/ 1996325 w 1996325"/>
                <a:gd name="connsiteY6" fmla="*/ 1564865 h 1804810"/>
                <a:gd name="connsiteX7" fmla="*/ 555853 w 1996325"/>
                <a:gd name="connsiteY7" fmla="*/ 1804810 h 1804810"/>
                <a:gd name="connsiteX8" fmla="*/ 18618 w 1996325"/>
                <a:gd name="connsiteY8" fmla="*/ 1527618 h 1804810"/>
                <a:gd name="connsiteX9" fmla="*/ 6390 w 1996325"/>
                <a:gd name="connsiteY9" fmla="*/ 1040199 h 1804810"/>
                <a:gd name="connsiteX10" fmla="*/ 525004 w 1996325"/>
                <a:gd name="connsiteY10" fmla="*/ 696439 h 1804810"/>
                <a:gd name="connsiteX11" fmla="*/ 534943 w 1996325"/>
                <a:gd name="connsiteY11" fmla="*/ 302297 h 1804810"/>
                <a:gd name="connsiteX0" fmla="*/ 534943 w 1996325"/>
                <a:gd name="connsiteY0" fmla="*/ 302297 h 1804810"/>
                <a:gd name="connsiteX1" fmla="*/ 837240 w 1996325"/>
                <a:gd name="connsiteY1" fmla="*/ 0 h 1804810"/>
                <a:gd name="connsiteX2" fmla="*/ 1169512 w 1996325"/>
                <a:gd name="connsiteY2" fmla="*/ 9236 h 1804810"/>
                <a:gd name="connsiteX3" fmla="*/ 1471809 w 1996325"/>
                <a:gd name="connsiteY3" fmla="*/ 302297 h 1804810"/>
                <a:gd name="connsiteX4" fmla="*/ 1481046 w 1996325"/>
                <a:gd name="connsiteY4" fmla="*/ 724148 h 1804810"/>
                <a:gd name="connsiteX5" fmla="*/ 1988838 w 1996325"/>
                <a:gd name="connsiteY5" fmla="*/ 999440 h 1804810"/>
                <a:gd name="connsiteX6" fmla="*/ 1996325 w 1996325"/>
                <a:gd name="connsiteY6" fmla="*/ 1564865 h 1804810"/>
                <a:gd name="connsiteX7" fmla="*/ 555853 w 1996325"/>
                <a:gd name="connsiteY7" fmla="*/ 1804810 h 1804810"/>
                <a:gd name="connsiteX8" fmla="*/ 18618 w 1996325"/>
                <a:gd name="connsiteY8" fmla="*/ 1527618 h 1804810"/>
                <a:gd name="connsiteX9" fmla="*/ 6390 w 1996325"/>
                <a:gd name="connsiteY9" fmla="*/ 1040199 h 1804810"/>
                <a:gd name="connsiteX10" fmla="*/ 525004 w 1996325"/>
                <a:gd name="connsiteY10" fmla="*/ 696439 h 1804810"/>
                <a:gd name="connsiteX11" fmla="*/ 534943 w 1996325"/>
                <a:gd name="connsiteY11" fmla="*/ 302297 h 1804810"/>
                <a:gd name="connsiteX0" fmla="*/ 534943 w 1988838"/>
                <a:gd name="connsiteY0" fmla="*/ 302297 h 1804810"/>
                <a:gd name="connsiteX1" fmla="*/ 837240 w 1988838"/>
                <a:gd name="connsiteY1" fmla="*/ 0 h 1804810"/>
                <a:gd name="connsiteX2" fmla="*/ 1169512 w 1988838"/>
                <a:gd name="connsiteY2" fmla="*/ 9236 h 1804810"/>
                <a:gd name="connsiteX3" fmla="*/ 1471809 w 1988838"/>
                <a:gd name="connsiteY3" fmla="*/ 302297 h 1804810"/>
                <a:gd name="connsiteX4" fmla="*/ 1481046 w 1988838"/>
                <a:gd name="connsiteY4" fmla="*/ 724148 h 1804810"/>
                <a:gd name="connsiteX5" fmla="*/ 1988838 w 1988838"/>
                <a:gd name="connsiteY5" fmla="*/ 999440 h 1804810"/>
                <a:gd name="connsiteX6" fmla="*/ 1987089 w 1988838"/>
                <a:gd name="connsiteY6" fmla="*/ 1444792 h 1804810"/>
                <a:gd name="connsiteX7" fmla="*/ 555853 w 1988838"/>
                <a:gd name="connsiteY7" fmla="*/ 1804810 h 1804810"/>
                <a:gd name="connsiteX8" fmla="*/ 18618 w 1988838"/>
                <a:gd name="connsiteY8" fmla="*/ 1527618 h 1804810"/>
                <a:gd name="connsiteX9" fmla="*/ 6390 w 1988838"/>
                <a:gd name="connsiteY9" fmla="*/ 1040199 h 1804810"/>
                <a:gd name="connsiteX10" fmla="*/ 525004 w 1988838"/>
                <a:gd name="connsiteY10" fmla="*/ 696439 h 1804810"/>
                <a:gd name="connsiteX11" fmla="*/ 534943 w 1988838"/>
                <a:gd name="connsiteY11" fmla="*/ 302297 h 1804810"/>
                <a:gd name="connsiteX0" fmla="*/ 534943 w 1988838"/>
                <a:gd name="connsiteY0" fmla="*/ 302297 h 1804810"/>
                <a:gd name="connsiteX1" fmla="*/ 837240 w 1988838"/>
                <a:gd name="connsiteY1" fmla="*/ 0 h 1804810"/>
                <a:gd name="connsiteX2" fmla="*/ 1169512 w 1988838"/>
                <a:gd name="connsiteY2" fmla="*/ 9236 h 1804810"/>
                <a:gd name="connsiteX3" fmla="*/ 1471809 w 1988838"/>
                <a:gd name="connsiteY3" fmla="*/ 302297 h 1804810"/>
                <a:gd name="connsiteX4" fmla="*/ 1481046 w 1988838"/>
                <a:gd name="connsiteY4" fmla="*/ 724148 h 1804810"/>
                <a:gd name="connsiteX5" fmla="*/ 1988838 w 1988838"/>
                <a:gd name="connsiteY5" fmla="*/ 999440 h 1804810"/>
                <a:gd name="connsiteX6" fmla="*/ 1987089 w 1988838"/>
                <a:gd name="connsiteY6" fmla="*/ 1444792 h 1804810"/>
                <a:gd name="connsiteX7" fmla="*/ 1282667 w 1988838"/>
                <a:gd name="connsiteY7" fmla="*/ 1594508 h 1804810"/>
                <a:gd name="connsiteX8" fmla="*/ 555853 w 1988838"/>
                <a:gd name="connsiteY8" fmla="*/ 1804810 h 1804810"/>
                <a:gd name="connsiteX9" fmla="*/ 18618 w 1988838"/>
                <a:gd name="connsiteY9" fmla="*/ 1527618 h 1804810"/>
                <a:gd name="connsiteX10" fmla="*/ 6390 w 1988838"/>
                <a:gd name="connsiteY10" fmla="*/ 1040199 h 1804810"/>
                <a:gd name="connsiteX11" fmla="*/ 525004 w 1988838"/>
                <a:gd name="connsiteY11" fmla="*/ 696439 h 1804810"/>
                <a:gd name="connsiteX12" fmla="*/ 534943 w 1988838"/>
                <a:gd name="connsiteY12" fmla="*/ 302297 h 1804810"/>
                <a:gd name="connsiteX0" fmla="*/ 534943 w 1988838"/>
                <a:gd name="connsiteY0" fmla="*/ 302297 h 1804810"/>
                <a:gd name="connsiteX1" fmla="*/ 837240 w 1988838"/>
                <a:gd name="connsiteY1" fmla="*/ 0 h 1804810"/>
                <a:gd name="connsiteX2" fmla="*/ 1169512 w 1988838"/>
                <a:gd name="connsiteY2" fmla="*/ 9236 h 1804810"/>
                <a:gd name="connsiteX3" fmla="*/ 1471809 w 1988838"/>
                <a:gd name="connsiteY3" fmla="*/ 302297 h 1804810"/>
                <a:gd name="connsiteX4" fmla="*/ 1481046 w 1988838"/>
                <a:gd name="connsiteY4" fmla="*/ 724148 h 1804810"/>
                <a:gd name="connsiteX5" fmla="*/ 1988838 w 1988838"/>
                <a:gd name="connsiteY5" fmla="*/ 999440 h 1804810"/>
                <a:gd name="connsiteX6" fmla="*/ 1987089 w 1988838"/>
                <a:gd name="connsiteY6" fmla="*/ 1444792 h 1804810"/>
                <a:gd name="connsiteX7" fmla="*/ 1504340 w 1988838"/>
                <a:gd name="connsiteY7" fmla="*/ 1751526 h 1804810"/>
                <a:gd name="connsiteX8" fmla="*/ 555853 w 1988838"/>
                <a:gd name="connsiteY8" fmla="*/ 1804810 h 1804810"/>
                <a:gd name="connsiteX9" fmla="*/ 18618 w 1988838"/>
                <a:gd name="connsiteY9" fmla="*/ 1527618 h 1804810"/>
                <a:gd name="connsiteX10" fmla="*/ 6390 w 1988838"/>
                <a:gd name="connsiteY10" fmla="*/ 1040199 h 1804810"/>
                <a:gd name="connsiteX11" fmla="*/ 525004 w 1988838"/>
                <a:gd name="connsiteY11" fmla="*/ 696439 h 1804810"/>
                <a:gd name="connsiteX12" fmla="*/ 534943 w 1988838"/>
                <a:gd name="connsiteY12" fmla="*/ 302297 h 1804810"/>
                <a:gd name="connsiteX0" fmla="*/ 534943 w 1988838"/>
                <a:gd name="connsiteY0" fmla="*/ 302297 h 1804810"/>
                <a:gd name="connsiteX1" fmla="*/ 837240 w 1988838"/>
                <a:gd name="connsiteY1" fmla="*/ 0 h 1804810"/>
                <a:gd name="connsiteX2" fmla="*/ 1169512 w 1988838"/>
                <a:gd name="connsiteY2" fmla="*/ 9236 h 1804810"/>
                <a:gd name="connsiteX3" fmla="*/ 1471809 w 1988838"/>
                <a:gd name="connsiteY3" fmla="*/ 302297 h 1804810"/>
                <a:gd name="connsiteX4" fmla="*/ 1481046 w 1988838"/>
                <a:gd name="connsiteY4" fmla="*/ 724148 h 1804810"/>
                <a:gd name="connsiteX5" fmla="*/ 1988838 w 1988838"/>
                <a:gd name="connsiteY5" fmla="*/ 999440 h 1804810"/>
                <a:gd name="connsiteX6" fmla="*/ 1987089 w 1988838"/>
                <a:gd name="connsiteY6" fmla="*/ 1527919 h 1804810"/>
                <a:gd name="connsiteX7" fmla="*/ 1504340 w 1988838"/>
                <a:gd name="connsiteY7" fmla="*/ 1751526 h 1804810"/>
                <a:gd name="connsiteX8" fmla="*/ 555853 w 1988838"/>
                <a:gd name="connsiteY8" fmla="*/ 1804810 h 1804810"/>
                <a:gd name="connsiteX9" fmla="*/ 18618 w 1988838"/>
                <a:gd name="connsiteY9" fmla="*/ 1527618 h 1804810"/>
                <a:gd name="connsiteX10" fmla="*/ 6390 w 1988838"/>
                <a:gd name="connsiteY10" fmla="*/ 1040199 h 1804810"/>
                <a:gd name="connsiteX11" fmla="*/ 525004 w 1988838"/>
                <a:gd name="connsiteY11" fmla="*/ 696439 h 1804810"/>
                <a:gd name="connsiteX12" fmla="*/ 534943 w 1988838"/>
                <a:gd name="connsiteY12" fmla="*/ 302297 h 1804810"/>
                <a:gd name="connsiteX0" fmla="*/ 534943 w 1988838"/>
                <a:gd name="connsiteY0" fmla="*/ 302297 h 1804810"/>
                <a:gd name="connsiteX1" fmla="*/ 837240 w 1988838"/>
                <a:gd name="connsiteY1" fmla="*/ 0 h 1804810"/>
                <a:gd name="connsiteX2" fmla="*/ 1169512 w 1988838"/>
                <a:gd name="connsiteY2" fmla="*/ 9236 h 1804810"/>
                <a:gd name="connsiteX3" fmla="*/ 1471809 w 1988838"/>
                <a:gd name="connsiteY3" fmla="*/ 302297 h 1804810"/>
                <a:gd name="connsiteX4" fmla="*/ 1481046 w 1988838"/>
                <a:gd name="connsiteY4" fmla="*/ 724148 h 1804810"/>
                <a:gd name="connsiteX5" fmla="*/ 1988838 w 1988838"/>
                <a:gd name="connsiteY5" fmla="*/ 999440 h 1804810"/>
                <a:gd name="connsiteX6" fmla="*/ 1987089 w 1988838"/>
                <a:gd name="connsiteY6" fmla="*/ 1527919 h 1804810"/>
                <a:gd name="connsiteX7" fmla="*/ 1522812 w 1988838"/>
                <a:gd name="connsiteY7" fmla="*/ 1797708 h 1804810"/>
                <a:gd name="connsiteX8" fmla="*/ 555853 w 1988838"/>
                <a:gd name="connsiteY8" fmla="*/ 1804810 h 1804810"/>
                <a:gd name="connsiteX9" fmla="*/ 18618 w 1988838"/>
                <a:gd name="connsiteY9" fmla="*/ 1527618 h 1804810"/>
                <a:gd name="connsiteX10" fmla="*/ 6390 w 1988838"/>
                <a:gd name="connsiteY10" fmla="*/ 1040199 h 1804810"/>
                <a:gd name="connsiteX11" fmla="*/ 525004 w 1988838"/>
                <a:gd name="connsiteY11" fmla="*/ 696439 h 1804810"/>
                <a:gd name="connsiteX12" fmla="*/ 534943 w 1988838"/>
                <a:gd name="connsiteY12" fmla="*/ 302297 h 1804810"/>
                <a:gd name="connsiteX0" fmla="*/ 516470 w 1988838"/>
                <a:gd name="connsiteY0" fmla="*/ 302297 h 1804810"/>
                <a:gd name="connsiteX1" fmla="*/ 837240 w 1988838"/>
                <a:gd name="connsiteY1" fmla="*/ 0 h 1804810"/>
                <a:gd name="connsiteX2" fmla="*/ 1169512 w 1988838"/>
                <a:gd name="connsiteY2" fmla="*/ 9236 h 1804810"/>
                <a:gd name="connsiteX3" fmla="*/ 1471809 w 1988838"/>
                <a:gd name="connsiteY3" fmla="*/ 302297 h 1804810"/>
                <a:gd name="connsiteX4" fmla="*/ 1481046 w 1988838"/>
                <a:gd name="connsiteY4" fmla="*/ 724148 h 1804810"/>
                <a:gd name="connsiteX5" fmla="*/ 1988838 w 1988838"/>
                <a:gd name="connsiteY5" fmla="*/ 999440 h 1804810"/>
                <a:gd name="connsiteX6" fmla="*/ 1987089 w 1988838"/>
                <a:gd name="connsiteY6" fmla="*/ 1527919 h 1804810"/>
                <a:gd name="connsiteX7" fmla="*/ 1522812 w 1988838"/>
                <a:gd name="connsiteY7" fmla="*/ 1797708 h 1804810"/>
                <a:gd name="connsiteX8" fmla="*/ 555853 w 1988838"/>
                <a:gd name="connsiteY8" fmla="*/ 1804810 h 1804810"/>
                <a:gd name="connsiteX9" fmla="*/ 18618 w 1988838"/>
                <a:gd name="connsiteY9" fmla="*/ 1527618 h 1804810"/>
                <a:gd name="connsiteX10" fmla="*/ 6390 w 1988838"/>
                <a:gd name="connsiteY10" fmla="*/ 1040199 h 1804810"/>
                <a:gd name="connsiteX11" fmla="*/ 525004 w 1988838"/>
                <a:gd name="connsiteY11" fmla="*/ 696439 h 1804810"/>
                <a:gd name="connsiteX12" fmla="*/ 516470 w 1988838"/>
                <a:gd name="connsiteY12" fmla="*/ 302297 h 1804810"/>
                <a:gd name="connsiteX0" fmla="*/ 516748 w 1989116"/>
                <a:gd name="connsiteY0" fmla="*/ 302297 h 1804810"/>
                <a:gd name="connsiteX1" fmla="*/ 837518 w 1989116"/>
                <a:gd name="connsiteY1" fmla="*/ 0 h 1804810"/>
                <a:gd name="connsiteX2" fmla="*/ 1169790 w 1989116"/>
                <a:gd name="connsiteY2" fmla="*/ 9236 h 1804810"/>
                <a:gd name="connsiteX3" fmla="*/ 1472087 w 1989116"/>
                <a:gd name="connsiteY3" fmla="*/ 302297 h 1804810"/>
                <a:gd name="connsiteX4" fmla="*/ 1481324 w 1989116"/>
                <a:gd name="connsiteY4" fmla="*/ 724148 h 1804810"/>
                <a:gd name="connsiteX5" fmla="*/ 1989116 w 1989116"/>
                <a:gd name="connsiteY5" fmla="*/ 999440 h 1804810"/>
                <a:gd name="connsiteX6" fmla="*/ 1987367 w 1989116"/>
                <a:gd name="connsiteY6" fmla="*/ 1527919 h 1804810"/>
                <a:gd name="connsiteX7" fmla="*/ 1523090 w 1989116"/>
                <a:gd name="connsiteY7" fmla="*/ 1797708 h 1804810"/>
                <a:gd name="connsiteX8" fmla="*/ 556131 w 1989116"/>
                <a:gd name="connsiteY8" fmla="*/ 1804810 h 1804810"/>
                <a:gd name="connsiteX9" fmla="*/ 18896 w 1989116"/>
                <a:gd name="connsiteY9" fmla="*/ 1527618 h 1804810"/>
                <a:gd name="connsiteX10" fmla="*/ 6668 w 1989116"/>
                <a:gd name="connsiteY10" fmla="*/ 1040199 h 1804810"/>
                <a:gd name="connsiteX11" fmla="*/ 497573 w 1989116"/>
                <a:gd name="connsiteY11" fmla="*/ 705676 h 1804810"/>
                <a:gd name="connsiteX12" fmla="*/ 516748 w 1989116"/>
                <a:gd name="connsiteY12" fmla="*/ 302297 h 180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9116" h="1804810">
                  <a:moveTo>
                    <a:pt x="516748" y="302297"/>
                  </a:moveTo>
                  <a:cubicBezTo>
                    <a:pt x="516748" y="135343"/>
                    <a:pt x="670564" y="0"/>
                    <a:pt x="837518" y="0"/>
                  </a:cubicBezTo>
                  <a:lnTo>
                    <a:pt x="1169790" y="9236"/>
                  </a:lnTo>
                  <a:cubicBezTo>
                    <a:pt x="1336744" y="9236"/>
                    <a:pt x="1472087" y="135343"/>
                    <a:pt x="1472087" y="302297"/>
                  </a:cubicBezTo>
                  <a:lnTo>
                    <a:pt x="1481324" y="724148"/>
                  </a:lnTo>
                  <a:cubicBezTo>
                    <a:pt x="1666051" y="835684"/>
                    <a:pt x="1509324" y="731084"/>
                    <a:pt x="1989116" y="999440"/>
                  </a:cubicBezTo>
                  <a:cubicBezTo>
                    <a:pt x="1971499" y="1191697"/>
                    <a:pt x="1975166" y="1295905"/>
                    <a:pt x="1987367" y="1527919"/>
                  </a:cubicBezTo>
                  <a:lnTo>
                    <a:pt x="1523090" y="1797708"/>
                  </a:lnTo>
                  <a:lnTo>
                    <a:pt x="556131" y="1804810"/>
                  </a:lnTo>
                  <a:lnTo>
                    <a:pt x="18896" y="1527618"/>
                  </a:lnTo>
                  <a:cubicBezTo>
                    <a:pt x="2331" y="1120114"/>
                    <a:pt x="32203" y="1252920"/>
                    <a:pt x="6668" y="1040199"/>
                  </a:cubicBezTo>
                  <a:cubicBezTo>
                    <a:pt x="-68563" y="897051"/>
                    <a:pt x="517991" y="853273"/>
                    <a:pt x="497573" y="705676"/>
                  </a:cubicBezTo>
                  <a:lnTo>
                    <a:pt x="516748" y="302297"/>
                  </a:lnTo>
                  <a:close/>
                </a:path>
              </a:pathLst>
            </a:custGeom>
            <a:noFill/>
            <a:ln w="19050" cap="flat" cmpd="sng" algn="ctr">
              <a:solidFill>
                <a:srgbClr val="C00000"/>
              </a:solidFill>
              <a:prstDash val="dash"/>
            </a:ln>
            <a:effectLst/>
          </p:spPr>
          <p:txBody>
            <a:bodyPr rtlCol="0" anchor="t" anchorCtr="0"/>
            <a:lstStyle/>
            <a:p>
              <a:pPr defTabSz="801934">
                <a:lnSpc>
                  <a:spcPct val="120000"/>
                </a:lnSpc>
                <a:buClr>
                  <a:srgbClr val="FFFFFF"/>
                </a:buClr>
                <a:buSzPts val="2000"/>
                <a:defRPr/>
              </a:pPr>
              <a:endParaRPr lang="fr-FR" sz="1228" kern="0">
                <a:solidFill>
                  <a:prstClr val="white"/>
                </a:solidFill>
                <a:latin typeface="Century Gothic"/>
                <a:sym typeface="Arial"/>
              </a:endParaRPr>
            </a:p>
          </p:txBody>
        </p:sp>
      </p:grpSp>
      <p:grpSp>
        <p:nvGrpSpPr>
          <p:cNvPr id="83" name="Groupe 82">
            <a:extLst>
              <a:ext uri="{FF2B5EF4-FFF2-40B4-BE49-F238E27FC236}">
                <a16:creationId xmlns:a16="http://schemas.microsoft.com/office/drawing/2014/main" id="{0042AC70-FCF6-5487-5437-4AC8245B29C4}"/>
              </a:ext>
            </a:extLst>
          </p:cNvPr>
          <p:cNvGrpSpPr/>
          <p:nvPr/>
        </p:nvGrpSpPr>
        <p:grpSpPr>
          <a:xfrm>
            <a:off x="9564085" y="2390544"/>
            <a:ext cx="2122410" cy="1568401"/>
            <a:chOff x="9564085" y="1961919"/>
            <a:chExt cx="2122410" cy="1568401"/>
          </a:xfrm>
        </p:grpSpPr>
        <p:grpSp>
          <p:nvGrpSpPr>
            <p:cNvPr id="31" name="Google Shape;629;p19">
              <a:extLst>
                <a:ext uri="{FF2B5EF4-FFF2-40B4-BE49-F238E27FC236}">
                  <a16:creationId xmlns:a16="http://schemas.microsoft.com/office/drawing/2014/main" id="{85100AD5-F1B3-60A5-F3FB-47F1AB544B5E}"/>
                </a:ext>
              </a:extLst>
            </p:cNvPr>
            <p:cNvGrpSpPr/>
            <p:nvPr/>
          </p:nvGrpSpPr>
          <p:grpSpPr>
            <a:xfrm>
              <a:off x="10230661" y="1961919"/>
              <a:ext cx="789258" cy="789258"/>
              <a:chOff x="8803343" y="814687"/>
              <a:chExt cx="2966820" cy="2755194"/>
            </a:xfrm>
            <a:solidFill>
              <a:srgbClr val="739771"/>
            </a:solidFill>
          </p:grpSpPr>
          <p:sp>
            <p:nvSpPr>
              <p:cNvPr id="32" name="Google Shape;630;p19">
                <a:extLst>
                  <a:ext uri="{FF2B5EF4-FFF2-40B4-BE49-F238E27FC236}">
                    <a16:creationId xmlns:a16="http://schemas.microsoft.com/office/drawing/2014/main" id="{FB0ACFF8-50E8-0803-AE48-CE39C6BB7E4E}"/>
                  </a:ext>
                </a:extLst>
              </p:cNvPr>
              <p:cNvSpPr/>
              <p:nvPr/>
            </p:nvSpPr>
            <p:spPr>
              <a:xfrm>
                <a:off x="8803343" y="814687"/>
                <a:ext cx="2966820" cy="2755194"/>
              </a:xfrm>
              <a:custGeom>
                <a:avLst/>
                <a:gdLst/>
                <a:ahLst/>
                <a:cxnLst/>
                <a:rect l="l" t="t" r="r" b="b"/>
                <a:pathLst>
                  <a:path w="2153831" h="2428211" extrusionOk="0">
                    <a:moveTo>
                      <a:pt x="2102185" y="571897"/>
                    </a:moveTo>
                    <a:lnTo>
                      <a:pt x="2096806" y="565619"/>
                    </a:lnTo>
                    <a:cubicBezTo>
                      <a:pt x="2088136" y="556531"/>
                      <a:pt x="2077973" y="548759"/>
                      <a:pt x="2066912" y="542601"/>
                    </a:cubicBezTo>
                    <a:lnTo>
                      <a:pt x="1161137" y="19463"/>
                    </a:lnTo>
                    <a:cubicBezTo>
                      <a:pt x="1107031" y="-6813"/>
                      <a:pt x="1044252" y="-6813"/>
                      <a:pt x="990146" y="19463"/>
                    </a:cubicBezTo>
                    <a:lnTo>
                      <a:pt x="939624" y="49357"/>
                    </a:lnTo>
                    <a:lnTo>
                      <a:pt x="167176" y="495369"/>
                    </a:lnTo>
                    <a:lnTo>
                      <a:pt x="84371" y="543198"/>
                    </a:lnTo>
                    <a:cubicBezTo>
                      <a:pt x="34746" y="576769"/>
                      <a:pt x="3061" y="631325"/>
                      <a:pt x="-1125" y="691172"/>
                    </a:cubicBezTo>
                    <a:lnTo>
                      <a:pt x="-1125" y="1737448"/>
                    </a:lnTo>
                    <a:cubicBezTo>
                      <a:pt x="-526" y="1755265"/>
                      <a:pt x="3061" y="1772872"/>
                      <a:pt x="9637" y="1789462"/>
                    </a:cubicBezTo>
                    <a:lnTo>
                      <a:pt x="15917" y="1802018"/>
                    </a:lnTo>
                    <a:cubicBezTo>
                      <a:pt x="29966" y="1835918"/>
                      <a:pt x="53879" y="1864914"/>
                      <a:pt x="84371" y="1885421"/>
                    </a:cubicBezTo>
                    <a:lnTo>
                      <a:pt x="801816" y="2299447"/>
                    </a:lnTo>
                    <a:lnTo>
                      <a:pt x="990446" y="2408260"/>
                    </a:lnTo>
                    <a:cubicBezTo>
                      <a:pt x="1044551" y="2434537"/>
                      <a:pt x="1107327" y="2434537"/>
                      <a:pt x="1161436" y="2408260"/>
                    </a:cubicBezTo>
                    <a:lnTo>
                      <a:pt x="1683376" y="2106932"/>
                    </a:lnTo>
                    <a:lnTo>
                      <a:pt x="2067212" y="1885421"/>
                    </a:lnTo>
                    <a:cubicBezTo>
                      <a:pt x="2116832" y="1851851"/>
                      <a:pt x="2148521" y="1797294"/>
                      <a:pt x="2152707" y="1737448"/>
                    </a:cubicBezTo>
                    <a:lnTo>
                      <a:pt x="2152707" y="691172"/>
                    </a:lnTo>
                    <a:cubicBezTo>
                      <a:pt x="2150014" y="646571"/>
                      <a:pt x="2131779" y="604331"/>
                      <a:pt x="2101287" y="571598"/>
                    </a:cubicBezTo>
                  </a:path>
                </a:pathLst>
              </a:custGeom>
              <a:grpFill/>
              <a:ln w="28575">
                <a:noFill/>
                <a:prstDash val="lgDash"/>
              </a:ln>
            </p:spPr>
            <p:txBody>
              <a:bodyPr spcFirstLastPara="1" wrap="square" lIns="80175" tIns="40077" rIns="80175" bIns="40077" anchor="ctr" anchorCtr="0">
                <a:noAutofit/>
              </a:bodyPr>
              <a:lstStyle/>
              <a:p>
                <a:pPr defTabSz="801934">
                  <a:lnSpc>
                    <a:spcPct val="130000"/>
                  </a:lnSpc>
                  <a:buClr>
                    <a:srgbClr val="000000"/>
                  </a:buClr>
                  <a:defRPr/>
                </a:pPr>
                <a:endParaRPr sz="1052" kern="0">
                  <a:solidFill>
                    <a:prstClr val="white"/>
                  </a:solidFill>
                  <a:latin typeface="Arial"/>
                  <a:ea typeface="Arial"/>
                  <a:cs typeface="Arial"/>
                  <a:sym typeface="Arial"/>
                </a:endParaRPr>
              </a:p>
            </p:txBody>
          </p:sp>
          <p:sp>
            <p:nvSpPr>
              <p:cNvPr id="33" name="Google Shape;631;p19">
                <a:extLst>
                  <a:ext uri="{FF2B5EF4-FFF2-40B4-BE49-F238E27FC236}">
                    <a16:creationId xmlns:a16="http://schemas.microsoft.com/office/drawing/2014/main" id="{D3A87B38-3331-ADC2-1AB9-6AF9E31D1FB4}"/>
                  </a:ext>
                </a:extLst>
              </p:cNvPr>
              <p:cNvSpPr txBox="1"/>
              <p:nvPr/>
            </p:nvSpPr>
            <p:spPr>
              <a:xfrm>
                <a:off x="8803343" y="1438386"/>
                <a:ext cx="2966820" cy="1507810"/>
              </a:xfrm>
              <a:prstGeom prst="rect">
                <a:avLst/>
              </a:prstGeom>
              <a:noFill/>
              <a:ln>
                <a:noFill/>
              </a:ln>
            </p:spPr>
            <p:txBody>
              <a:bodyPr spcFirstLastPara="1" wrap="square" lIns="80175" tIns="40077" rIns="80175" bIns="40077" anchor="ctr" anchorCtr="0">
                <a:spAutoFit/>
              </a:bodyPr>
              <a:lstStyle/>
              <a:p>
                <a:pPr algn="ctr" defTabSz="801934">
                  <a:lnSpc>
                    <a:spcPct val="130000"/>
                  </a:lnSpc>
                  <a:buClr>
                    <a:srgbClr val="000000"/>
                  </a:buClr>
                  <a:defRPr/>
                </a:pPr>
                <a:r>
                  <a:rPr lang="fr-FR" sz="877" b="1" kern="0" dirty="0">
                    <a:solidFill>
                      <a:prstClr val="white"/>
                    </a:solidFill>
                    <a:latin typeface="Century Gothic"/>
                    <a:ea typeface="Century Gothic"/>
                    <a:cs typeface="Century Gothic"/>
                    <a:sym typeface="Century Gothic"/>
                  </a:rPr>
                  <a:t>Flux  Tout Venant</a:t>
                </a:r>
              </a:p>
            </p:txBody>
          </p:sp>
        </p:grpSp>
        <p:cxnSp>
          <p:nvCxnSpPr>
            <p:cNvPr id="37" name="Connecteur droit avec flèche 36">
              <a:extLst>
                <a:ext uri="{FF2B5EF4-FFF2-40B4-BE49-F238E27FC236}">
                  <a16:creationId xmlns:a16="http://schemas.microsoft.com/office/drawing/2014/main" id="{AFE6F347-313A-C00F-D369-E0B77BA8FE14}"/>
                </a:ext>
              </a:extLst>
            </p:cNvPr>
            <p:cNvCxnSpPr>
              <a:cxnSpLocks/>
            </p:cNvCxnSpPr>
            <p:nvPr/>
          </p:nvCxnSpPr>
          <p:spPr>
            <a:xfrm>
              <a:off x="10625290" y="2740523"/>
              <a:ext cx="0" cy="321280"/>
            </a:xfrm>
            <a:prstGeom prst="straightConnector1">
              <a:avLst/>
            </a:prstGeom>
            <a:ln w="28575">
              <a:solidFill>
                <a:srgbClr val="FF6A5B"/>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 coins arrondis 143">
              <a:extLst>
                <a:ext uri="{FF2B5EF4-FFF2-40B4-BE49-F238E27FC236}">
                  <a16:creationId xmlns:a16="http://schemas.microsoft.com/office/drawing/2014/main" id="{BC5349FD-BDE0-7F01-40FD-C254EA6FCC80}"/>
                </a:ext>
              </a:extLst>
            </p:cNvPr>
            <p:cNvSpPr/>
            <p:nvPr/>
          </p:nvSpPr>
          <p:spPr>
            <a:xfrm>
              <a:off x="9564085" y="3085934"/>
              <a:ext cx="2122410" cy="444386"/>
            </a:xfrm>
            <a:prstGeom prst="roundRect">
              <a:avLst/>
            </a:prstGeom>
            <a:solidFill>
              <a:schemeClr val="bg1"/>
            </a:solidFill>
            <a:ln w="25400" cap="flat" cmpd="sng" algn="ctr">
              <a:solidFill>
                <a:srgbClr val="FFA49B"/>
              </a:solidFill>
              <a:prstDash val="solid"/>
            </a:ln>
            <a:effectLst/>
          </p:spPr>
          <p:txBody>
            <a:bodyPr rtlCol="0" anchor="ctr"/>
            <a:lstStyle/>
            <a:p>
              <a:pPr algn="ctr" defTabSz="801934">
                <a:buClr>
                  <a:srgbClr val="000000"/>
                </a:buClr>
                <a:defRPr/>
              </a:pPr>
              <a:r>
                <a:rPr lang="fr-FR" sz="1052" b="1" kern="0" dirty="0">
                  <a:solidFill>
                    <a:prstClr val="white">
                      <a:lumMod val="50000"/>
                    </a:prstClr>
                  </a:solidFill>
                  <a:latin typeface="Century Gothic" panose="020B0502020202020204" pitchFamily="34" charset="0"/>
                  <a:sym typeface="Arial"/>
                </a:rPr>
                <a:t>A la charge du chantier</a:t>
              </a:r>
              <a:endParaRPr lang="fr-FR" sz="1052" kern="0" dirty="0">
                <a:solidFill>
                  <a:srgbClr val="7A8373">
                    <a:lumMod val="75000"/>
                  </a:srgbClr>
                </a:solidFill>
                <a:latin typeface="Century Gothic"/>
                <a:sym typeface="Arial"/>
              </a:endParaRPr>
            </a:p>
          </p:txBody>
        </p:sp>
      </p:grpSp>
    </p:spTree>
    <p:extLst>
      <p:ext uri="{BB962C8B-B14F-4D97-AF65-F5344CB8AC3E}">
        <p14:creationId xmlns:p14="http://schemas.microsoft.com/office/powerpoint/2010/main" val="69565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1"/>
                                        </p:tgtEl>
                                        <p:attrNameLst>
                                          <p:attrName>style.visibility</p:attrName>
                                        </p:attrNameLst>
                                      </p:cBhvr>
                                      <p:to>
                                        <p:strVal val="visible"/>
                                      </p:to>
                                    </p:set>
                                    <p:animEffect transition="in" filter="fade">
                                      <p:cBhvr>
                                        <p:cTn id="14" dur="1000"/>
                                        <p:tgtEl>
                                          <p:spTgt spid="81"/>
                                        </p:tgtEl>
                                      </p:cBhvr>
                                    </p:animEffect>
                                    <p:anim calcmode="lin" valueType="num">
                                      <p:cBhvr>
                                        <p:cTn id="15" dur="1000" fill="hold"/>
                                        <p:tgtEl>
                                          <p:spTgt spid="81"/>
                                        </p:tgtEl>
                                        <p:attrNameLst>
                                          <p:attrName>ppt_x</p:attrName>
                                        </p:attrNameLst>
                                      </p:cBhvr>
                                      <p:tavLst>
                                        <p:tav tm="0">
                                          <p:val>
                                            <p:strVal val="#ppt_x"/>
                                          </p:val>
                                        </p:tav>
                                        <p:tav tm="100000">
                                          <p:val>
                                            <p:strVal val="#ppt_x"/>
                                          </p:val>
                                        </p:tav>
                                      </p:tavLst>
                                    </p:anim>
                                    <p:anim calcmode="lin" valueType="num">
                                      <p:cBhvr>
                                        <p:cTn id="16"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fade">
                                      <p:cBhvr>
                                        <p:cTn id="21" dur="1000"/>
                                        <p:tgtEl>
                                          <p:spTgt spid="82"/>
                                        </p:tgtEl>
                                      </p:cBhvr>
                                    </p:animEffect>
                                    <p:anim calcmode="lin" valueType="num">
                                      <p:cBhvr>
                                        <p:cTn id="22" dur="1000" fill="hold"/>
                                        <p:tgtEl>
                                          <p:spTgt spid="82"/>
                                        </p:tgtEl>
                                        <p:attrNameLst>
                                          <p:attrName>ppt_x</p:attrName>
                                        </p:attrNameLst>
                                      </p:cBhvr>
                                      <p:tavLst>
                                        <p:tav tm="0">
                                          <p:val>
                                            <p:strVal val="#ppt_x"/>
                                          </p:val>
                                        </p:tav>
                                        <p:tav tm="100000">
                                          <p:val>
                                            <p:strVal val="#ppt_x"/>
                                          </p:val>
                                        </p:tav>
                                      </p:tavLst>
                                    </p:anim>
                                    <p:anim calcmode="lin" valueType="num">
                                      <p:cBhvr>
                                        <p:cTn id="23"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1000"/>
                                        <p:tgtEl>
                                          <p:spTgt spid="83"/>
                                        </p:tgtEl>
                                      </p:cBhvr>
                                    </p:animEffect>
                                    <p:anim calcmode="lin" valueType="num">
                                      <p:cBhvr>
                                        <p:cTn id="29" dur="1000" fill="hold"/>
                                        <p:tgtEl>
                                          <p:spTgt spid="83"/>
                                        </p:tgtEl>
                                        <p:attrNameLst>
                                          <p:attrName>ppt_x</p:attrName>
                                        </p:attrNameLst>
                                      </p:cBhvr>
                                      <p:tavLst>
                                        <p:tav tm="0">
                                          <p:val>
                                            <p:strVal val="#ppt_x"/>
                                          </p:val>
                                        </p:tav>
                                        <p:tav tm="100000">
                                          <p:val>
                                            <p:strVal val="#ppt_x"/>
                                          </p:val>
                                        </p:tav>
                                      </p:tavLst>
                                    </p:anim>
                                    <p:anim calcmode="lin" valueType="num">
                                      <p:cBhvr>
                                        <p:cTn id="30"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89"/>
                                        </p:tgtEl>
                                        <p:attrNameLst>
                                          <p:attrName>style.visibility</p:attrName>
                                        </p:attrNameLst>
                                      </p:cBhvr>
                                      <p:to>
                                        <p:strVal val="visible"/>
                                      </p:to>
                                    </p:set>
                                    <p:animEffect transition="in" filter="wipe(right)">
                                      <p:cBhvr>
                                        <p:cTn id="35"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5">
            <a:extLst>
              <a:ext uri="{FF2B5EF4-FFF2-40B4-BE49-F238E27FC236}">
                <a16:creationId xmlns:a16="http://schemas.microsoft.com/office/drawing/2014/main" id="{A6DA7110-AB99-D7F2-6D3E-07627ABA2D56}"/>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23</a:t>
            </a:fld>
            <a:endParaRPr lang="es-PE" dirty="0"/>
          </a:p>
        </p:txBody>
      </p:sp>
      <p:sp>
        <p:nvSpPr>
          <p:cNvPr id="17" name="Titre 16">
            <a:extLst>
              <a:ext uri="{FF2B5EF4-FFF2-40B4-BE49-F238E27FC236}">
                <a16:creationId xmlns:a16="http://schemas.microsoft.com/office/drawing/2014/main" id="{8CC08138-A79E-D4FD-513A-DE9E7EDAAF74}"/>
              </a:ext>
            </a:extLst>
          </p:cNvPr>
          <p:cNvSpPr>
            <a:spLocks noGrp="1"/>
          </p:cNvSpPr>
          <p:nvPr>
            <p:ph type="title"/>
          </p:nvPr>
        </p:nvSpPr>
        <p:spPr>
          <a:xfrm>
            <a:off x="311972" y="393382"/>
            <a:ext cx="11564470" cy="616941"/>
          </a:xfrm>
        </p:spPr>
        <p:txBody>
          <a:bodyPr/>
          <a:lstStyle/>
          <a:p>
            <a:r>
              <a:rPr lang="fr-FR" sz="4000" dirty="0"/>
              <a:t>Les règles de tri de la filière (1/2)</a:t>
            </a:r>
          </a:p>
        </p:txBody>
      </p:sp>
      <p:pic>
        <p:nvPicPr>
          <p:cNvPr id="2" name="Image 1">
            <a:extLst>
              <a:ext uri="{FF2B5EF4-FFF2-40B4-BE49-F238E27FC236}">
                <a16:creationId xmlns:a16="http://schemas.microsoft.com/office/drawing/2014/main" id="{B8E95C0B-E994-3282-94C8-77BAF10EDBDE}"/>
              </a:ext>
            </a:extLst>
          </p:cNvPr>
          <p:cNvPicPr>
            <a:picLocks noChangeAspect="1"/>
          </p:cNvPicPr>
          <p:nvPr/>
        </p:nvPicPr>
        <p:blipFill>
          <a:blip r:embed="rId3"/>
          <a:stretch>
            <a:fillRect/>
          </a:stretch>
        </p:blipFill>
        <p:spPr>
          <a:xfrm>
            <a:off x="243495" y="1574366"/>
            <a:ext cx="1978550" cy="4662632"/>
          </a:xfrm>
          <a:prstGeom prst="rect">
            <a:avLst/>
          </a:prstGeom>
          <a:solidFill>
            <a:srgbClr val="769973"/>
          </a:solidFill>
          <a:ln>
            <a:solidFill>
              <a:srgbClr val="4D4D4D"/>
            </a:solidFill>
          </a:ln>
        </p:spPr>
      </p:pic>
      <p:pic>
        <p:nvPicPr>
          <p:cNvPr id="3" name="Image 2">
            <a:extLst>
              <a:ext uri="{FF2B5EF4-FFF2-40B4-BE49-F238E27FC236}">
                <a16:creationId xmlns:a16="http://schemas.microsoft.com/office/drawing/2014/main" id="{01E5F31A-354E-448C-1737-6D76E0132016}"/>
              </a:ext>
            </a:extLst>
          </p:cNvPr>
          <p:cNvPicPr>
            <a:picLocks noChangeAspect="1"/>
          </p:cNvPicPr>
          <p:nvPr/>
        </p:nvPicPr>
        <p:blipFill>
          <a:blip r:embed="rId4"/>
          <a:stretch>
            <a:fillRect/>
          </a:stretch>
        </p:blipFill>
        <p:spPr>
          <a:xfrm>
            <a:off x="2679478" y="1574366"/>
            <a:ext cx="1957933" cy="4610455"/>
          </a:xfrm>
          <a:prstGeom prst="rect">
            <a:avLst/>
          </a:prstGeom>
          <a:ln>
            <a:solidFill>
              <a:srgbClr val="4D4D4D"/>
            </a:solidFill>
          </a:ln>
        </p:spPr>
      </p:pic>
      <p:pic>
        <p:nvPicPr>
          <p:cNvPr id="4" name="Image 3">
            <a:extLst>
              <a:ext uri="{FF2B5EF4-FFF2-40B4-BE49-F238E27FC236}">
                <a16:creationId xmlns:a16="http://schemas.microsoft.com/office/drawing/2014/main" id="{251DD378-EED3-976D-DBF4-14CEE0BF91F3}"/>
              </a:ext>
            </a:extLst>
          </p:cNvPr>
          <p:cNvPicPr>
            <a:picLocks noChangeAspect="1"/>
          </p:cNvPicPr>
          <p:nvPr/>
        </p:nvPicPr>
        <p:blipFill>
          <a:blip r:embed="rId5"/>
          <a:stretch>
            <a:fillRect/>
          </a:stretch>
        </p:blipFill>
        <p:spPr>
          <a:xfrm>
            <a:off x="5094844" y="1574366"/>
            <a:ext cx="1956101" cy="4611535"/>
          </a:xfrm>
          <a:prstGeom prst="rect">
            <a:avLst/>
          </a:prstGeom>
          <a:ln>
            <a:solidFill>
              <a:srgbClr val="4D4D4D"/>
            </a:solidFill>
          </a:ln>
        </p:spPr>
      </p:pic>
      <p:pic>
        <p:nvPicPr>
          <p:cNvPr id="5" name="Image 4">
            <a:extLst>
              <a:ext uri="{FF2B5EF4-FFF2-40B4-BE49-F238E27FC236}">
                <a16:creationId xmlns:a16="http://schemas.microsoft.com/office/drawing/2014/main" id="{2746B72A-30EA-88D2-6968-BA8FD63AA821}"/>
              </a:ext>
            </a:extLst>
          </p:cNvPr>
          <p:cNvPicPr>
            <a:picLocks noChangeAspect="1"/>
          </p:cNvPicPr>
          <p:nvPr/>
        </p:nvPicPr>
        <p:blipFill>
          <a:blip r:embed="rId6"/>
          <a:stretch>
            <a:fillRect/>
          </a:stretch>
        </p:blipFill>
        <p:spPr>
          <a:xfrm>
            <a:off x="7508378" y="1574366"/>
            <a:ext cx="1954388" cy="4625892"/>
          </a:xfrm>
          <a:prstGeom prst="rect">
            <a:avLst/>
          </a:prstGeom>
          <a:ln>
            <a:solidFill>
              <a:srgbClr val="4D4D4D"/>
            </a:solidFill>
          </a:ln>
        </p:spPr>
      </p:pic>
      <p:pic>
        <p:nvPicPr>
          <p:cNvPr id="6" name="Image 5">
            <a:extLst>
              <a:ext uri="{FF2B5EF4-FFF2-40B4-BE49-F238E27FC236}">
                <a16:creationId xmlns:a16="http://schemas.microsoft.com/office/drawing/2014/main" id="{787A0A05-5A95-BFE1-E2FA-8D3967693049}"/>
              </a:ext>
            </a:extLst>
          </p:cNvPr>
          <p:cNvPicPr>
            <a:picLocks noChangeAspect="1"/>
          </p:cNvPicPr>
          <p:nvPr/>
        </p:nvPicPr>
        <p:blipFill>
          <a:blip r:embed="rId7"/>
          <a:stretch>
            <a:fillRect/>
          </a:stretch>
        </p:blipFill>
        <p:spPr>
          <a:xfrm>
            <a:off x="9920198" y="1574366"/>
            <a:ext cx="1956244" cy="4591390"/>
          </a:xfrm>
          <a:prstGeom prst="rect">
            <a:avLst/>
          </a:prstGeom>
          <a:ln>
            <a:solidFill>
              <a:srgbClr val="4D4D4D"/>
            </a:solidFill>
          </a:ln>
        </p:spPr>
      </p:pic>
    </p:spTree>
    <p:extLst>
      <p:ext uri="{BB962C8B-B14F-4D97-AF65-F5344CB8AC3E}">
        <p14:creationId xmlns:p14="http://schemas.microsoft.com/office/powerpoint/2010/main" val="350751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ppt_w</p:attrName>
                                        </p:attrNameLst>
                                      </p:cBhvr>
                                      <p:tavLst>
                                        <p:tav tm="0" fmla="#ppt_w*sin(2.5*pi*$)">
                                          <p:val>
                                            <p:fltVal val="0"/>
                                          </p:val>
                                        </p:tav>
                                        <p:tav tm="100000">
                                          <p:val>
                                            <p:fltVal val="1"/>
                                          </p:val>
                                        </p:tav>
                                      </p:tavLst>
                                    </p:anim>
                                    <p:anim calcmode="lin" valueType="num">
                                      <p:cBhvr>
                                        <p:cTn id="9" dur="15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45" presetClass="entr" presetSubtype="0" fill="hold" nodeType="afterEffect">
                                  <p:stCondLst>
                                    <p:cond delay="25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500"/>
                                        <p:tgtEl>
                                          <p:spTgt spid="3"/>
                                        </p:tgtEl>
                                      </p:cBhvr>
                                    </p:animEffect>
                                    <p:anim calcmode="lin" valueType="num">
                                      <p:cBhvr>
                                        <p:cTn id="14" dur="1500" fill="hold"/>
                                        <p:tgtEl>
                                          <p:spTgt spid="3"/>
                                        </p:tgtEl>
                                        <p:attrNameLst>
                                          <p:attrName>ppt_w</p:attrName>
                                        </p:attrNameLst>
                                      </p:cBhvr>
                                      <p:tavLst>
                                        <p:tav tm="0" fmla="#ppt_w*sin(2.5*pi*$)">
                                          <p:val>
                                            <p:fltVal val="0"/>
                                          </p:val>
                                        </p:tav>
                                        <p:tav tm="100000">
                                          <p:val>
                                            <p:fltVal val="1"/>
                                          </p:val>
                                        </p:tav>
                                      </p:tavLst>
                                    </p:anim>
                                    <p:anim calcmode="lin" valueType="num">
                                      <p:cBhvr>
                                        <p:cTn id="15" dur="1500" fill="hold"/>
                                        <p:tgtEl>
                                          <p:spTgt spid="3"/>
                                        </p:tgtEl>
                                        <p:attrNameLst>
                                          <p:attrName>ppt_h</p:attrName>
                                        </p:attrNameLst>
                                      </p:cBhvr>
                                      <p:tavLst>
                                        <p:tav tm="0">
                                          <p:val>
                                            <p:strVal val="#ppt_h"/>
                                          </p:val>
                                        </p:tav>
                                        <p:tav tm="100000">
                                          <p:val>
                                            <p:strVal val="#ppt_h"/>
                                          </p:val>
                                        </p:tav>
                                      </p:tavLst>
                                    </p:anim>
                                  </p:childTnLst>
                                </p:cTn>
                              </p:par>
                            </p:childTnLst>
                          </p:cTn>
                        </p:par>
                        <p:par>
                          <p:cTn id="16" fill="hold">
                            <p:stCondLst>
                              <p:cond delay="3250"/>
                            </p:stCondLst>
                            <p:childTnLst>
                              <p:par>
                                <p:cTn id="17" presetID="45" presetClass="entr" presetSubtype="0" fill="hold" nodeType="afterEffect">
                                  <p:stCondLst>
                                    <p:cond delay="25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500"/>
                                        <p:tgtEl>
                                          <p:spTgt spid="4"/>
                                        </p:tgtEl>
                                      </p:cBhvr>
                                    </p:animEffect>
                                    <p:anim calcmode="lin" valueType="num">
                                      <p:cBhvr>
                                        <p:cTn id="20" dur="1500" fill="hold"/>
                                        <p:tgtEl>
                                          <p:spTgt spid="4"/>
                                        </p:tgtEl>
                                        <p:attrNameLst>
                                          <p:attrName>ppt_w</p:attrName>
                                        </p:attrNameLst>
                                      </p:cBhvr>
                                      <p:tavLst>
                                        <p:tav tm="0" fmla="#ppt_w*sin(2.5*pi*$)">
                                          <p:val>
                                            <p:fltVal val="0"/>
                                          </p:val>
                                        </p:tav>
                                        <p:tav tm="100000">
                                          <p:val>
                                            <p:fltVal val="1"/>
                                          </p:val>
                                        </p:tav>
                                      </p:tavLst>
                                    </p:anim>
                                    <p:anim calcmode="lin" valueType="num">
                                      <p:cBhvr>
                                        <p:cTn id="21" dur="1500" fill="hold"/>
                                        <p:tgtEl>
                                          <p:spTgt spid="4"/>
                                        </p:tgtEl>
                                        <p:attrNameLst>
                                          <p:attrName>ppt_h</p:attrName>
                                        </p:attrNameLst>
                                      </p:cBhvr>
                                      <p:tavLst>
                                        <p:tav tm="0">
                                          <p:val>
                                            <p:strVal val="#ppt_h"/>
                                          </p:val>
                                        </p:tav>
                                        <p:tav tm="100000">
                                          <p:val>
                                            <p:strVal val="#ppt_h"/>
                                          </p:val>
                                        </p:tav>
                                      </p:tavLst>
                                    </p:anim>
                                  </p:childTnLst>
                                </p:cTn>
                              </p:par>
                            </p:childTnLst>
                          </p:cTn>
                        </p:par>
                        <p:par>
                          <p:cTn id="22" fill="hold">
                            <p:stCondLst>
                              <p:cond delay="5000"/>
                            </p:stCondLst>
                            <p:childTnLst>
                              <p:par>
                                <p:cTn id="23" presetID="45" presetClass="entr" presetSubtype="0" fill="hold" nodeType="afterEffect">
                                  <p:stCondLst>
                                    <p:cond delay="25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500"/>
                                        <p:tgtEl>
                                          <p:spTgt spid="5"/>
                                        </p:tgtEl>
                                      </p:cBhvr>
                                    </p:animEffect>
                                    <p:anim calcmode="lin" valueType="num">
                                      <p:cBhvr>
                                        <p:cTn id="26" dur="1500" fill="hold"/>
                                        <p:tgtEl>
                                          <p:spTgt spid="5"/>
                                        </p:tgtEl>
                                        <p:attrNameLst>
                                          <p:attrName>ppt_w</p:attrName>
                                        </p:attrNameLst>
                                      </p:cBhvr>
                                      <p:tavLst>
                                        <p:tav tm="0" fmla="#ppt_w*sin(2.5*pi*$)">
                                          <p:val>
                                            <p:fltVal val="0"/>
                                          </p:val>
                                        </p:tav>
                                        <p:tav tm="100000">
                                          <p:val>
                                            <p:fltVal val="1"/>
                                          </p:val>
                                        </p:tav>
                                      </p:tavLst>
                                    </p:anim>
                                    <p:anim calcmode="lin" valueType="num">
                                      <p:cBhvr>
                                        <p:cTn id="27" dur="1500" fill="hold"/>
                                        <p:tgtEl>
                                          <p:spTgt spid="5"/>
                                        </p:tgtEl>
                                        <p:attrNameLst>
                                          <p:attrName>ppt_h</p:attrName>
                                        </p:attrNameLst>
                                      </p:cBhvr>
                                      <p:tavLst>
                                        <p:tav tm="0">
                                          <p:val>
                                            <p:strVal val="#ppt_h"/>
                                          </p:val>
                                        </p:tav>
                                        <p:tav tm="100000">
                                          <p:val>
                                            <p:strVal val="#ppt_h"/>
                                          </p:val>
                                        </p:tav>
                                      </p:tavLst>
                                    </p:anim>
                                  </p:childTnLst>
                                </p:cTn>
                              </p:par>
                            </p:childTnLst>
                          </p:cTn>
                        </p:par>
                        <p:par>
                          <p:cTn id="28" fill="hold">
                            <p:stCondLst>
                              <p:cond delay="6750"/>
                            </p:stCondLst>
                            <p:childTnLst>
                              <p:par>
                                <p:cTn id="29" presetID="45" presetClass="entr" presetSubtype="0" fill="hold" nodeType="afterEffect">
                                  <p:stCondLst>
                                    <p:cond delay="25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500"/>
                                        <p:tgtEl>
                                          <p:spTgt spid="6"/>
                                        </p:tgtEl>
                                      </p:cBhvr>
                                    </p:animEffect>
                                    <p:anim calcmode="lin" valueType="num">
                                      <p:cBhvr>
                                        <p:cTn id="32" dur="1500" fill="hold"/>
                                        <p:tgtEl>
                                          <p:spTgt spid="6"/>
                                        </p:tgtEl>
                                        <p:attrNameLst>
                                          <p:attrName>ppt_w</p:attrName>
                                        </p:attrNameLst>
                                      </p:cBhvr>
                                      <p:tavLst>
                                        <p:tav tm="0" fmla="#ppt_w*sin(2.5*pi*$)">
                                          <p:val>
                                            <p:fltVal val="0"/>
                                          </p:val>
                                        </p:tav>
                                        <p:tav tm="100000">
                                          <p:val>
                                            <p:fltVal val="1"/>
                                          </p:val>
                                        </p:tav>
                                      </p:tavLst>
                                    </p:anim>
                                    <p:anim calcmode="lin" valueType="num">
                                      <p:cBhvr>
                                        <p:cTn id="33" dur="1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5">
            <a:extLst>
              <a:ext uri="{FF2B5EF4-FFF2-40B4-BE49-F238E27FC236}">
                <a16:creationId xmlns:a16="http://schemas.microsoft.com/office/drawing/2014/main" id="{A6DA7110-AB99-D7F2-6D3E-07627ABA2D56}"/>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24</a:t>
            </a:fld>
            <a:endParaRPr lang="es-PE" dirty="0"/>
          </a:p>
        </p:txBody>
      </p:sp>
      <p:sp>
        <p:nvSpPr>
          <p:cNvPr id="17" name="Titre 16">
            <a:extLst>
              <a:ext uri="{FF2B5EF4-FFF2-40B4-BE49-F238E27FC236}">
                <a16:creationId xmlns:a16="http://schemas.microsoft.com/office/drawing/2014/main" id="{8CC08138-A79E-D4FD-513A-DE9E7EDAAF74}"/>
              </a:ext>
            </a:extLst>
          </p:cNvPr>
          <p:cNvSpPr>
            <a:spLocks noGrp="1"/>
          </p:cNvSpPr>
          <p:nvPr>
            <p:ph type="title"/>
          </p:nvPr>
        </p:nvSpPr>
        <p:spPr>
          <a:xfrm>
            <a:off x="311972" y="393382"/>
            <a:ext cx="11564470" cy="616941"/>
          </a:xfrm>
        </p:spPr>
        <p:txBody>
          <a:bodyPr/>
          <a:lstStyle/>
          <a:p>
            <a:r>
              <a:rPr lang="fr-FR" sz="4000" dirty="0"/>
              <a:t>Les règles de tri de la filière (2/2)</a:t>
            </a:r>
          </a:p>
        </p:txBody>
      </p:sp>
      <p:pic>
        <p:nvPicPr>
          <p:cNvPr id="7" name="Image 6">
            <a:extLst>
              <a:ext uri="{FF2B5EF4-FFF2-40B4-BE49-F238E27FC236}">
                <a16:creationId xmlns:a16="http://schemas.microsoft.com/office/drawing/2014/main" id="{F06749C9-888B-E25A-14AA-88FF025042AF}"/>
              </a:ext>
            </a:extLst>
          </p:cNvPr>
          <p:cNvPicPr>
            <a:picLocks noChangeAspect="1"/>
          </p:cNvPicPr>
          <p:nvPr/>
        </p:nvPicPr>
        <p:blipFill>
          <a:blip r:embed="rId3"/>
          <a:stretch>
            <a:fillRect/>
          </a:stretch>
        </p:blipFill>
        <p:spPr>
          <a:xfrm>
            <a:off x="311972" y="1343940"/>
            <a:ext cx="1978282" cy="4662000"/>
          </a:xfrm>
          <a:prstGeom prst="rect">
            <a:avLst/>
          </a:prstGeom>
          <a:ln>
            <a:solidFill>
              <a:srgbClr val="4D4D4D"/>
            </a:solidFill>
          </a:ln>
        </p:spPr>
      </p:pic>
      <p:pic>
        <p:nvPicPr>
          <p:cNvPr id="8" name="Image 7">
            <a:extLst>
              <a:ext uri="{FF2B5EF4-FFF2-40B4-BE49-F238E27FC236}">
                <a16:creationId xmlns:a16="http://schemas.microsoft.com/office/drawing/2014/main" id="{92D2EF69-0EBB-5DF9-2252-6AB25AD10B50}"/>
              </a:ext>
            </a:extLst>
          </p:cNvPr>
          <p:cNvPicPr>
            <a:picLocks noChangeAspect="1"/>
          </p:cNvPicPr>
          <p:nvPr/>
        </p:nvPicPr>
        <p:blipFill>
          <a:blip r:embed="rId4"/>
          <a:stretch>
            <a:fillRect/>
          </a:stretch>
        </p:blipFill>
        <p:spPr>
          <a:xfrm>
            <a:off x="2731717" y="1343940"/>
            <a:ext cx="1978283" cy="4662000"/>
          </a:xfrm>
          <a:prstGeom prst="rect">
            <a:avLst/>
          </a:prstGeom>
          <a:ln>
            <a:solidFill>
              <a:srgbClr val="4D4D4D"/>
            </a:solidFill>
          </a:ln>
        </p:spPr>
      </p:pic>
      <p:pic>
        <p:nvPicPr>
          <p:cNvPr id="9" name="Image 8">
            <a:extLst>
              <a:ext uri="{FF2B5EF4-FFF2-40B4-BE49-F238E27FC236}">
                <a16:creationId xmlns:a16="http://schemas.microsoft.com/office/drawing/2014/main" id="{C2304E3D-377F-E10F-F4C7-EAFA8ED05F99}"/>
              </a:ext>
            </a:extLst>
          </p:cNvPr>
          <p:cNvPicPr>
            <a:picLocks noChangeAspect="1"/>
          </p:cNvPicPr>
          <p:nvPr/>
        </p:nvPicPr>
        <p:blipFill>
          <a:blip r:embed="rId5"/>
          <a:stretch>
            <a:fillRect/>
          </a:stretch>
        </p:blipFill>
        <p:spPr>
          <a:xfrm>
            <a:off x="5151463" y="1343940"/>
            <a:ext cx="1962412" cy="4662000"/>
          </a:xfrm>
          <a:prstGeom prst="rect">
            <a:avLst/>
          </a:prstGeom>
          <a:ln>
            <a:solidFill>
              <a:srgbClr val="4D4D4D"/>
            </a:solidFill>
          </a:ln>
        </p:spPr>
      </p:pic>
      <p:pic>
        <p:nvPicPr>
          <p:cNvPr id="11" name="Image 10">
            <a:extLst>
              <a:ext uri="{FF2B5EF4-FFF2-40B4-BE49-F238E27FC236}">
                <a16:creationId xmlns:a16="http://schemas.microsoft.com/office/drawing/2014/main" id="{5B6A7483-3FC5-6863-C1BA-09767A545764}"/>
              </a:ext>
            </a:extLst>
          </p:cNvPr>
          <p:cNvPicPr>
            <a:picLocks noChangeAspect="1"/>
          </p:cNvPicPr>
          <p:nvPr/>
        </p:nvPicPr>
        <p:blipFill>
          <a:blip r:embed="rId6"/>
          <a:stretch>
            <a:fillRect/>
          </a:stretch>
        </p:blipFill>
        <p:spPr>
          <a:xfrm>
            <a:off x="7555338" y="1343940"/>
            <a:ext cx="1972580" cy="4662000"/>
          </a:xfrm>
          <a:prstGeom prst="rect">
            <a:avLst/>
          </a:prstGeom>
          <a:ln>
            <a:solidFill>
              <a:srgbClr val="4D4D4D"/>
            </a:solidFill>
          </a:ln>
        </p:spPr>
      </p:pic>
      <p:pic>
        <p:nvPicPr>
          <p:cNvPr id="12" name="Image 11">
            <a:extLst>
              <a:ext uri="{FF2B5EF4-FFF2-40B4-BE49-F238E27FC236}">
                <a16:creationId xmlns:a16="http://schemas.microsoft.com/office/drawing/2014/main" id="{1F9296C5-9F93-AD89-6EC2-CEB2C1D8A746}"/>
              </a:ext>
            </a:extLst>
          </p:cNvPr>
          <p:cNvPicPr>
            <a:picLocks noChangeAspect="1"/>
          </p:cNvPicPr>
          <p:nvPr/>
        </p:nvPicPr>
        <p:blipFill>
          <a:blip r:embed="rId7"/>
          <a:stretch>
            <a:fillRect/>
          </a:stretch>
        </p:blipFill>
        <p:spPr>
          <a:xfrm>
            <a:off x="9969383" y="1343940"/>
            <a:ext cx="1992177" cy="4662000"/>
          </a:xfrm>
          <a:prstGeom prst="rect">
            <a:avLst/>
          </a:prstGeom>
          <a:ln>
            <a:solidFill>
              <a:srgbClr val="4D4D4D"/>
            </a:solidFill>
          </a:ln>
        </p:spPr>
      </p:pic>
    </p:spTree>
    <p:extLst>
      <p:ext uri="{BB962C8B-B14F-4D97-AF65-F5344CB8AC3E}">
        <p14:creationId xmlns:p14="http://schemas.microsoft.com/office/powerpoint/2010/main" val="166216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anim calcmode="lin" valueType="num">
                                      <p:cBhvr>
                                        <p:cTn id="8" dur="1500" fill="hold"/>
                                        <p:tgtEl>
                                          <p:spTgt spid="7"/>
                                        </p:tgtEl>
                                        <p:attrNameLst>
                                          <p:attrName>ppt_w</p:attrName>
                                        </p:attrNameLst>
                                      </p:cBhvr>
                                      <p:tavLst>
                                        <p:tav tm="0" fmla="#ppt_w*sin(2.5*pi*$)">
                                          <p:val>
                                            <p:fltVal val="0"/>
                                          </p:val>
                                        </p:tav>
                                        <p:tav tm="100000">
                                          <p:val>
                                            <p:fltVal val="1"/>
                                          </p:val>
                                        </p:tav>
                                      </p:tavLst>
                                    </p:anim>
                                    <p:anim calcmode="lin" valueType="num">
                                      <p:cBhvr>
                                        <p:cTn id="9" dur="150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45"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500"/>
                                        <p:tgtEl>
                                          <p:spTgt spid="8"/>
                                        </p:tgtEl>
                                      </p:cBhvr>
                                    </p:animEffect>
                                    <p:anim calcmode="lin" valueType="num">
                                      <p:cBhvr>
                                        <p:cTn id="14" dur="1500" fill="hold"/>
                                        <p:tgtEl>
                                          <p:spTgt spid="8"/>
                                        </p:tgtEl>
                                        <p:attrNameLst>
                                          <p:attrName>ppt_w</p:attrName>
                                        </p:attrNameLst>
                                      </p:cBhvr>
                                      <p:tavLst>
                                        <p:tav tm="0" fmla="#ppt_w*sin(2.5*pi*$)">
                                          <p:val>
                                            <p:fltVal val="0"/>
                                          </p:val>
                                        </p:tav>
                                        <p:tav tm="100000">
                                          <p:val>
                                            <p:fltVal val="1"/>
                                          </p:val>
                                        </p:tav>
                                      </p:tavLst>
                                    </p:anim>
                                    <p:anim calcmode="lin" valueType="num">
                                      <p:cBhvr>
                                        <p:cTn id="15" dur="1500" fill="hold"/>
                                        <p:tgtEl>
                                          <p:spTgt spid="8"/>
                                        </p:tgtEl>
                                        <p:attrNameLst>
                                          <p:attrName>ppt_h</p:attrName>
                                        </p:attrNameLst>
                                      </p:cBhvr>
                                      <p:tavLst>
                                        <p:tav tm="0">
                                          <p:val>
                                            <p:strVal val="#ppt_h"/>
                                          </p:val>
                                        </p:tav>
                                        <p:tav tm="100000">
                                          <p:val>
                                            <p:strVal val="#ppt_h"/>
                                          </p:val>
                                        </p:tav>
                                      </p:tavLst>
                                    </p:anim>
                                  </p:childTnLst>
                                </p:cTn>
                              </p:par>
                            </p:childTnLst>
                          </p:cTn>
                        </p:par>
                        <p:par>
                          <p:cTn id="16" fill="hold">
                            <p:stCondLst>
                              <p:cond delay="3000"/>
                            </p:stCondLst>
                            <p:childTnLst>
                              <p:par>
                                <p:cTn id="17" presetID="45"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500"/>
                                        <p:tgtEl>
                                          <p:spTgt spid="9"/>
                                        </p:tgtEl>
                                      </p:cBhvr>
                                    </p:animEffect>
                                    <p:anim calcmode="lin" valueType="num">
                                      <p:cBhvr>
                                        <p:cTn id="20" dur="1500" fill="hold"/>
                                        <p:tgtEl>
                                          <p:spTgt spid="9"/>
                                        </p:tgtEl>
                                        <p:attrNameLst>
                                          <p:attrName>ppt_w</p:attrName>
                                        </p:attrNameLst>
                                      </p:cBhvr>
                                      <p:tavLst>
                                        <p:tav tm="0" fmla="#ppt_w*sin(2.5*pi*$)">
                                          <p:val>
                                            <p:fltVal val="0"/>
                                          </p:val>
                                        </p:tav>
                                        <p:tav tm="100000">
                                          <p:val>
                                            <p:fltVal val="1"/>
                                          </p:val>
                                        </p:tav>
                                      </p:tavLst>
                                    </p:anim>
                                    <p:anim calcmode="lin" valueType="num">
                                      <p:cBhvr>
                                        <p:cTn id="21" dur="1500" fill="hold"/>
                                        <p:tgtEl>
                                          <p:spTgt spid="9"/>
                                        </p:tgtEl>
                                        <p:attrNameLst>
                                          <p:attrName>ppt_h</p:attrName>
                                        </p:attrNameLst>
                                      </p:cBhvr>
                                      <p:tavLst>
                                        <p:tav tm="0">
                                          <p:val>
                                            <p:strVal val="#ppt_h"/>
                                          </p:val>
                                        </p:tav>
                                        <p:tav tm="100000">
                                          <p:val>
                                            <p:strVal val="#ppt_h"/>
                                          </p:val>
                                        </p:tav>
                                      </p:tavLst>
                                    </p:anim>
                                  </p:childTnLst>
                                </p:cTn>
                              </p:par>
                            </p:childTnLst>
                          </p:cTn>
                        </p:par>
                        <p:par>
                          <p:cTn id="22" fill="hold">
                            <p:stCondLst>
                              <p:cond delay="4500"/>
                            </p:stCondLst>
                            <p:childTnLst>
                              <p:par>
                                <p:cTn id="23" presetID="45"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500"/>
                                        <p:tgtEl>
                                          <p:spTgt spid="11"/>
                                        </p:tgtEl>
                                      </p:cBhvr>
                                    </p:animEffect>
                                    <p:anim calcmode="lin" valueType="num">
                                      <p:cBhvr>
                                        <p:cTn id="26" dur="1500" fill="hold"/>
                                        <p:tgtEl>
                                          <p:spTgt spid="11"/>
                                        </p:tgtEl>
                                        <p:attrNameLst>
                                          <p:attrName>ppt_w</p:attrName>
                                        </p:attrNameLst>
                                      </p:cBhvr>
                                      <p:tavLst>
                                        <p:tav tm="0" fmla="#ppt_w*sin(2.5*pi*$)">
                                          <p:val>
                                            <p:fltVal val="0"/>
                                          </p:val>
                                        </p:tav>
                                        <p:tav tm="100000">
                                          <p:val>
                                            <p:fltVal val="1"/>
                                          </p:val>
                                        </p:tav>
                                      </p:tavLst>
                                    </p:anim>
                                    <p:anim calcmode="lin" valueType="num">
                                      <p:cBhvr>
                                        <p:cTn id="27" dur="1500" fill="hold"/>
                                        <p:tgtEl>
                                          <p:spTgt spid="11"/>
                                        </p:tgtEl>
                                        <p:attrNameLst>
                                          <p:attrName>ppt_h</p:attrName>
                                        </p:attrNameLst>
                                      </p:cBhvr>
                                      <p:tavLst>
                                        <p:tav tm="0">
                                          <p:val>
                                            <p:strVal val="#ppt_h"/>
                                          </p:val>
                                        </p:tav>
                                        <p:tav tm="100000">
                                          <p:val>
                                            <p:strVal val="#ppt_h"/>
                                          </p:val>
                                        </p:tav>
                                      </p:tavLst>
                                    </p:anim>
                                  </p:childTnLst>
                                </p:cTn>
                              </p:par>
                            </p:childTnLst>
                          </p:cTn>
                        </p:par>
                        <p:par>
                          <p:cTn id="28" fill="hold">
                            <p:stCondLst>
                              <p:cond delay="6000"/>
                            </p:stCondLst>
                            <p:childTnLst>
                              <p:par>
                                <p:cTn id="29" presetID="45"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500"/>
                                        <p:tgtEl>
                                          <p:spTgt spid="12"/>
                                        </p:tgtEl>
                                      </p:cBhvr>
                                    </p:animEffect>
                                    <p:anim calcmode="lin" valueType="num">
                                      <p:cBhvr>
                                        <p:cTn id="32" dur="1500" fill="hold"/>
                                        <p:tgtEl>
                                          <p:spTgt spid="12"/>
                                        </p:tgtEl>
                                        <p:attrNameLst>
                                          <p:attrName>ppt_w</p:attrName>
                                        </p:attrNameLst>
                                      </p:cBhvr>
                                      <p:tavLst>
                                        <p:tav tm="0" fmla="#ppt_w*sin(2.5*pi*$)">
                                          <p:val>
                                            <p:fltVal val="0"/>
                                          </p:val>
                                        </p:tav>
                                        <p:tav tm="100000">
                                          <p:val>
                                            <p:fltVal val="1"/>
                                          </p:val>
                                        </p:tav>
                                      </p:tavLst>
                                    </p:anim>
                                    <p:anim calcmode="lin" valueType="num">
                                      <p:cBhvr>
                                        <p:cTn id="33" dur="1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313765" y="1668794"/>
            <a:ext cx="11564470" cy="1760206"/>
          </a:xfrm>
        </p:spPr>
        <p:txBody>
          <a:bodyPr/>
          <a:lstStyle/>
          <a:p>
            <a:pPr algn="ctr"/>
            <a:r>
              <a:rPr lang="fr-FR" sz="5400" dirty="0"/>
              <a:t>Modalités pratiques pour bénéficier de la REP sur les chantiers</a:t>
            </a:r>
          </a:p>
        </p:txBody>
      </p:sp>
      <p:sp>
        <p:nvSpPr>
          <p:cNvPr id="12" name="Marcador de número de diapositiva 5">
            <a:extLst>
              <a:ext uri="{FF2B5EF4-FFF2-40B4-BE49-F238E27FC236}">
                <a16:creationId xmlns:a16="http://schemas.microsoft.com/office/drawing/2014/main" id="{18BAA96D-045F-26B9-15FB-4597E08B60FC}"/>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25</a:t>
            </a:fld>
            <a:endParaRPr lang="es-PE" dirty="0"/>
          </a:p>
        </p:txBody>
      </p:sp>
    </p:spTree>
    <p:extLst>
      <p:ext uri="{BB962C8B-B14F-4D97-AF65-F5344CB8AC3E}">
        <p14:creationId xmlns:p14="http://schemas.microsoft.com/office/powerpoint/2010/main" val="1952907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311972" y="-18968"/>
            <a:ext cx="11664438" cy="1073900"/>
          </a:xfrm>
        </p:spPr>
        <p:txBody>
          <a:bodyPr/>
          <a:lstStyle/>
          <a:p>
            <a:r>
              <a:rPr lang="fr-FR" sz="3600" dirty="0"/>
              <a:t>Reprise sur chantiers, quelques rappels</a:t>
            </a:r>
          </a:p>
        </p:txBody>
      </p:sp>
      <p:sp>
        <p:nvSpPr>
          <p:cNvPr id="10" name="Marcador de número de diapositiva 5">
            <a:extLst>
              <a:ext uri="{FF2B5EF4-FFF2-40B4-BE49-F238E27FC236}">
                <a16:creationId xmlns:a16="http://schemas.microsoft.com/office/drawing/2014/main" id="{A6DA7110-AB99-D7F2-6D3E-07627ABA2D56}"/>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26</a:t>
            </a:fld>
            <a:endParaRPr lang="es-PE" dirty="0"/>
          </a:p>
        </p:txBody>
      </p:sp>
      <p:grpSp>
        <p:nvGrpSpPr>
          <p:cNvPr id="71" name="Groupe 70">
            <a:extLst>
              <a:ext uri="{FF2B5EF4-FFF2-40B4-BE49-F238E27FC236}">
                <a16:creationId xmlns:a16="http://schemas.microsoft.com/office/drawing/2014/main" id="{6174481E-996D-9AAC-4107-0C4D0CD16268}"/>
              </a:ext>
            </a:extLst>
          </p:cNvPr>
          <p:cNvGrpSpPr/>
          <p:nvPr/>
        </p:nvGrpSpPr>
        <p:grpSpPr>
          <a:xfrm>
            <a:off x="44661" y="965931"/>
            <a:ext cx="4099239" cy="2874291"/>
            <a:chOff x="44661" y="965931"/>
            <a:chExt cx="4099239" cy="2874291"/>
          </a:xfrm>
        </p:grpSpPr>
        <p:sp>
          <p:nvSpPr>
            <p:cNvPr id="67" name="Arc 66">
              <a:extLst>
                <a:ext uri="{FF2B5EF4-FFF2-40B4-BE49-F238E27FC236}">
                  <a16:creationId xmlns:a16="http://schemas.microsoft.com/office/drawing/2014/main" id="{6C7ADFA4-AD71-08D5-C27B-C3AD5DD414C4}"/>
                </a:ext>
              </a:extLst>
            </p:cNvPr>
            <p:cNvSpPr/>
            <p:nvPr/>
          </p:nvSpPr>
          <p:spPr>
            <a:xfrm rot="19016892">
              <a:off x="1158328" y="1874939"/>
              <a:ext cx="1961193" cy="1965283"/>
            </a:xfrm>
            <a:prstGeom prst="arc">
              <a:avLst/>
            </a:prstGeom>
            <a:ln w="28575">
              <a:solidFill>
                <a:srgbClr val="73977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64" name="Graphique 63" descr="Contrat contour">
              <a:extLst>
                <a:ext uri="{FF2B5EF4-FFF2-40B4-BE49-F238E27FC236}">
                  <a16:creationId xmlns:a16="http://schemas.microsoft.com/office/drawing/2014/main" id="{CD7902CE-8040-B476-D751-0473C1E160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82995" y="965931"/>
              <a:ext cx="914400" cy="914400"/>
            </a:xfrm>
            <a:prstGeom prst="rect">
              <a:avLst/>
            </a:prstGeom>
          </p:spPr>
        </p:pic>
        <p:pic>
          <p:nvPicPr>
            <p:cNvPr id="65" name="Graphique 64" descr="Cigogne contour">
              <a:extLst>
                <a:ext uri="{FF2B5EF4-FFF2-40B4-BE49-F238E27FC236}">
                  <a16:creationId xmlns:a16="http://schemas.microsoft.com/office/drawing/2014/main" id="{550DE1D0-647C-6D77-A01D-CE6185A85A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5901" y="1748630"/>
              <a:ext cx="1122212" cy="1122212"/>
            </a:xfrm>
            <a:prstGeom prst="rect">
              <a:avLst/>
            </a:prstGeom>
          </p:spPr>
        </p:pic>
        <p:pic>
          <p:nvPicPr>
            <p:cNvPr id="66" name="Graphique 65" descr="Camion-benne contour">
              <a:extLst>
                <a:ext uri="{FF2B5EF4-FFF2-40B4-BE49-F238E27FC236}">
                  <a16:creationId xmlns:a16="http://schemas.microsoft.com/office/drawing/2014/main" id="{CD6A8109-CA80-E81F-A82C-03B4FDDA64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19508" y="1823186"/>
              <a:ext cx="1047656" cy="1047656"/>
            </a:xfrm>
            <a:prstGeom prst="rect">
              <a:avLst/>
            </a:prstGeom>
          </p:spPr>
        </p:pic>
        <p:sp>
          <p:nvSpPr>
            <p:cNvPr id="68" name="Espace réservé du texte 2">
              <a:extLst>
                <a:ext uri="{FF2B5EF4-FFF2-40B4-BE49-F238E27FC236}">
                  <a16:creationId xmlns:a16="http://schemas.microsoft.com/office/drawing/2014/main" id="{8272720E-E2D2-E096-42D6-E0629BC45DD6}"/>
                </a:ext>
              </a:extLst>
            </p:cNvPr>
            <p:cNvSpPr txBox="1">
              <a:spLocks/>
            </p:cNvSpPr>
            <p:nvPr/>
          </p:nvSpPr>
          <p:spPr>
            <a:xfrm>
              <a:off x="255694" y="2952533"/>
              <a:ext cx="3888206" cy="8449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600" i="1" dirty="0">
                  <a:solidFill>
                    <a:schemeClr val="bg1"/>
                  </a:solidFill>
                  <a:highlight>
                    <a:srgbClr val="739771"/>
                  </a:highlight>
                </a:rPr>
                <a:t>- Relation commerciale inchangée entre l’entreprise de travaux et le gestionnaire de déchets - </a:t>
              </a:r>
            </a:p>
          </p:txBody>
        </p:sp>
        <p:sp>
          <p:nvSpPr>
            <p:cNvPr id="69" name="Ellipse 68">
              <a:extLst>
                <a:ext uri="{FF2B5EF4-FFF2-40B4-BE49-F238E27FC236}">
                  <a16:creationId xmlns:a16="http://schemas.microsoft.com/office/drawing/2014/main" id="{CF8E014F-851F-E77B-447F-91A44567435F}"/>
                </a:ext>
              </a:extLst>
            </p:cNvPr>
            <p:cNvSpPr/>
            <p:nvPr/>
          </p:nvSpPr>
          <p:spPr>
            <a:xfrm>
              <a:off x="44661" y="3140982"/>
              <a:ext cx="473991" cy="468086"/>
            </a:xfrm>
            <a:prstGeom prst="ellipse">
              <a:avLst/>
            </a:prstGeom>
            <a:solidFill>
              <a:srgbClr val="FF6A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1</a:t>
              </a:r>
            </a:p>
          </p:txBody>
        </p:sp>
      </p:grpSp>
      <p:grpSp>
        <p:nvGrpSpPr>
          <p:cNvPr id="111" name="Groupe 110">
            <a:extLst>
              <a:ext uri="{FF2B5EF4-FFF2-40B4-BE49-F238E27FC236}">
                <a16:creationId xmlns:a16="http://schemas.microsoft.com/office/drawing/2014/main" id="{69448A71-F460-D5DF-7894-62DCBA3C070D}"/>
              </a:ext>
            </a:extLst>
          </p:cNvPr>
          <p:cNvGrpSpPr/>
          <p:nvPr/>
        </p:nvGrpSpPr>
        <p:grpSpPr>
          <a:xfrm>
            <a:off x="5311047" y="1953615"/>
            <a:ext cx="4485094" cy="1997836"/>
            <a:chOff x="1635450" y="4246908"/>
            <a:chExt cx="4485094" cy="1997836"/>
          </a:xfrm>
        </p:grpSpPr>
        <p:sp>
          <p:nvSpPr>
            <p:cNvPr id="70" name="Ellipse 69">
              <a:extLst>
                <a:ext uri="{FF2B5EF4-FFF2-40B4-BE49-F238E27FC236}">
                  <a16:creationId xmlns:a16="http://schemas.microsoft.com/office/drawing/2014/main" id="{1D1FEC64-E070-C01F-F496-9D7A00C16575}"/>
                </a:ext>
              </a:extLst>
            </p:cNvPr>
            <p:cNvSpPr/>
            <p:nvPr/>
          </p:nvSpPr>
          <p:spPr>
            <a:xfrm>
              <a:off x="1725806" y="4524658"/>
              <a:ext cx="473991" cy="468086"/>
            </a:xfrm>
            <a:prstGeom prst="ellipse">
              <a:avLst/>
            </a:prstGeom>
            <a:solidFill>
              <a:srgbClr val="FF6A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2</a:t>
              </a:r>
            </a:p>
          </p:txBody>
        </p:sp>
        <p:pic>
          <p:nvPicPr>
            <p:cNvPr id="72" name="Graphique 71" descr="Camion-benne contour">
              <a:extLst>
                <a:ext uri="{FF2B5EF4-FFF2-40B4-BE49-F238E27FC236}">
                  <a16:creationId xmlns:a16="http://schemas.microsoft.com/office/drawing/2014/main" id="{DD7FC49D-37F3-19A0-5976-F760201B82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72888" y="5197088"/>
              <a:ext cx="1047656" cy="1047656"/>
            </a:xfrm>
            <a:prstGeom prst="rect">
              <a:avLst/>
            </a:prstGeom>
          </p:spPr>
        </p:pic>
        <p:grpSp>
          <p:nvGrpSpPr>
            <p:cNvPr id="74" name="Google Shape;810;p26">
              <a:extLst>
                <a:ext uri="{FF2B5EF4-FFF2-40B4-BE49-F238E27FC236}">
                  <a16:creationId xmlns:a16="http://schemas.microsoft.com/office/drawing/2014/main" id="{035905A6-26CE-FA97-1698-33D72CC1C24F}"/>
                </a:ext>
              </a:extLst>
            </p:cNvPr>
            <p:cNvGrpSpPr/>
            <p:nvPr/>
          </p:nvGrpSpPr>
          <p:grpSpPr>
            <a:xfrm>
              <a:off x="3119353" y="4246908"/>
              <a:ext cx="1503778" cy="387695"/>
              <a:chOff x="318084" y="6375446"/>
              <a:chExt cx="837986" cy="225820"/>
            </a:xfrm>
          </p:grpSpPr>
          <p:grpSp>
            <p:nvGrpSpPr>
              <p:cNvPr id="82" name="Google Shape;811;p26">
                <a:extLst>
                  <a:ext uri="{FF2B5EF4-FFF2-40B4-BE49-F238E27FC236}">
                    <a16:creationId xmlns:a16="http://schemas.microsoft.com/office/drawing/2014/main" id="{592503D4-C6B4-869D-80F7-9D72F94FB991}"/>
                  </a:ext>
                </a:extLst>
              </p:cNvPr>
              <p:cNvGrpSpPr/>
              <p:nvPr/>
            </p:nvGrpSpPr>
            <p:grpSpPr>
              <a:xfrm>
                <a:off x="318084" y="6375446"/>
                <a:ext cx="201198" cy="225820"/>
                <a:chOff x="318084" y="6375446"/>
                <a:chExt cx="201198" cy="225820"/>
              </a:xfrm>
            </p:grpSpPr>
            <p:sp>
              <p:nvSpPr>
                <p:cNvPr id="91" name="Google Shape;812;p26">
                  <a:extLst>
                    <a:ext uri="{FF2B5EF4-FFF2-40B4-BE49-F238E27FC236}">
                      <a16:creationId xmlns:a16="http://schemas.microsoft.com/office/drawing/2014/main" id="{F81D2028-E44C-202D-2C6B-1884AE6B352A}"/>
                    </a:ext>
                  </a:extLst>
                </p:cNvPr>
                <p:cNvSpPr/>
                <p:nvPr/>
              </p:nvSpPr>
              <p:spPr>
                <a:xfrm>
                  <a:off x="356309" y="6428139"/>
                  <a:ext cx="124805" cy="114619"/>
                </a:xfrm>
                <a:custGeom>
                  <a:avLst/>
                  <a:gdLst/>
                  <a:ahLst/>
                  <a:cxnLst/>
                  <a:rect l="l" t="t" r="r" b="b"/>
                  <a:pathLst>
                    <a:path w="124805" h="114619" extrusionOk="0">
                      <a:moveTo>
                        <a:pt x="124805" y="62515"/>
                      </a:moveTo>
                      <a:lnTo>
                        <a:pt x="62403" y="0"/>
                      </a:lnTo>
                      <a:lnTo>
                        <a:pt x="0" y="62515"/>
                      </a:lnTo>
                      <a:lnTo>
                        <a:pt x="21827" y="62515"/>
                      </a:lnTo>
                      <a:lnTo>
                        <a:pt x="21827" y="114620"/>
                      </a:lnTo>
                      <a:lnTo>
                        <a:pt x="102922" y="114620"/>
                      </a:lnTo>
                      <a:lnTo>
                        <a:pt x="102922" y="6251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nvGrpSpPr>
                <p:cNvPr id="92" name="Google Shape;813;p26">
                  <a:extLst>
                    <a:ext uri="{FF2B5EF4-FFF2-40B4-BE49-F238E27FC236}">
                      <a16:creationId xmlns:a16="http://schemas.microsoft.com/office/drawing/2014/main" id="{BB7F478F-1899-20AB-0330-AB87F2BC14BD}"/>
                    </a:ext>
                  </a:extLst>
                </p:cNvPr>
                <p:cNvGrpSpPr/>
                <p:nvPr/>
              </p:nvGrpSpPr>
              <p:grpSpPr>
                <a:xfrm>
                  <a:off x="318084" y="6375446"/>
                  <a:ext cx="195714" cy="167872"/>
                  <a:chOff x="318084" y="6375446"/>
                  <a:chExt cx="195714" cy="167872"/>
                </a:xfrm>
              </p:grpSpPr>
              <p:sp>
                <p:nvSpPr>
                  <p:cNvPr id="94" name="Google Shape;814;p26">
                    <a:extLst>
                      <a:ext uri="{FF2B5EF4-FFF2-40B4-BE49-F238E27FC236}">
                        <a16:creationId xmlns:a16="http://schemas.microsoft.com/office/drawing/2014/main" id="{D41CB382-514B-39A2-F1CA-C7B1A0514CF9}"/>
                      </a:ext>
                    </a:extLst>
                  </p:cNvPr>
                  <p:cNvSpPr/>
                  <p:nvPr/>
                </p:nvSpPr>
                <p:spPr>
                  <a:xfrm>
                    <a:off x="459231" y="6542759"/>
                    <a:ext cx="559" cy="559"/>
                  </a:xfrm>
                  <a:custGeom>
                    <a:avLst/>
                    <a:gdLst/>
                    <a:ahLst/>
                    <a:cxnLst/>
                    <a:rect l="l" t="t" r="r" b="b"/>
                    <a:pathLst>
                      <a:path w="559" h="559" extrusionOk="0">
                        <a:moveTo>
                          <a:pt x="0" y="0"/>
                        </a:moveTo>
                        <a:lnTo>
                          <a:pt x="0" y="0"/>
                        </a:lnTo>
                        <a:lnTo>
                          <a:pt x="0" y="0"/>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5" name="Google Shape;815;p26">
                    <a:extLst>
                      <a:ext uri="{FF2B5EF4-FFF2-40B4-BE49-F238E27FC236}">
                        <a16:creationId xmlns:a16="http://schemas.microsoft.com/office/drawing/2014/main" id="{831B6D46-2A7D-A528-F564-2E0532F20A48}"/>
                      </a:ext>
                    </a:extLst>
                  </p:cNvPr>
                  <p:cNvSpPr/>
                  <p:nvPr/>
                </p:nvSpPr>
                <p:spPr>
                  <a:xfrm>
                    <a:off x="318084" y="6375446"/>
                    <a:ext cx="195714" cy="167368"/>
                  </a:xfrm>
                  <a:custGeom>
                    <a:avLst/>
                    <a:gdLst/>
                    <a:ahLst/>
                    <a:cxnLst/>
                    <a:rect l="l" t="t" r="r" b="b"/>
                    <a:pathLst>
                      <a:path w="195714" h="167368" extrusionOk="0">
                        <a:moveTo>
                          <a:pt x="60052" y="115207"/>
                        </a:moveTo>
                        <a:lnTo>
                          <a:pt x="38225" y="115207"/>
                        </a:lnTo>
                        <a:lnTo>
                          <a:pt x="100628" y="52693"/>
                        </a:lnTo>
                        <a:lnTo>
                          <a:pt x="100628" y="52693"/>
                        </a:lnTo>
                        <a:lnTo>
                          <a:pt x="100628" y="52693"/>
                        </a:lnTo>
                        <a:lnTo>
                          <a:pt x="100628" y="52693"/>
                        </a:lnTo>
                        <a:lnTo>
                          <a:pt x="100628" y="52693"/>
                        </a:lnTo>
                        <a:lnTo>
                          <a:pt x="195715" y="52693"/>
                        </a:lnTo>
                        <a:cubicBezTo>
                          <a:pt x="194484" y="51349"/>
                          <a:pt x="193141" y="50174"/>
                          <a:pt x="191741" y="49335"/>
                        </a:cubicBezTo>
                        <a:lnTo>
                          <a:pt x="110142" y="2267"/>
                        </a:lnTo>
                        <a:cubicBezTo>
                          <a:pt x="104881" y="-756"/>
                          <a:pt x="96318" y="-756"/>
                          <a:pt x="91058" y="2267"/>
                        </a:cubicBezTo>
                        <a:lnTo>
                          <a:pt x="9514" y="49335"/>
                        </a:lnTo>
                        <a:cubicBezTo>
                          <a:pt x="4253" y="52357"/>
                          <a:pt x="0" y="59800"/>
                          <a:pt x="0" y="65845"/>
                        </a:cubicBezTo>
                        <a:lnTo>
                          <a:pt x="0" y="160036"/>
                        </a:lnTo>
                        <a:cubicBezTo>
                          <a:pt x="0" y="162387"/>
                          <a:pt x="672" y="164962"/>
                          <a:pt x="1735" y="167368"/>
                        </a:cubicBezTo>
                        <a:lnTo>
                          <a:pt x="60052" y="167368"/>
                        </a:lnTo>
                        <a:lnTo>
                          <a:pt x="60052" y="115207"/>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sp>
              <p:nvSpPr>
                <p:cNvPr id="93" name="Google Shape;816;p26">
                  <a:extLst>
                    <a:ext uri="{FF2B5EF4-FFF2-40B4-BE49-F238E27FC236}">
                      <a16:creationId xmlns:a16="http://schemas.microsoft.com/office/drawing/2014/main" id="{E7D19E07-65CD-2201-46F5-8331F5C830F4}"/>
                    </a:ext>
                  </a:extLst>
                </p:cNvPr>
                <p:cNvSpPr/>
                <p:nvPr/>
              </p:nvSpPr>
              <p:spPr>
                <a:xfrm>
                  <a:off x="319930" y="6428134"/>
                  <a:ext cx="199352" cy="173132"/>
                </a:xfrm>
                <a:custGeom>
                  <a:avLst/>
                  <a:gdLst/>
                  <a:ahLst/>
                  <a:cxnLst/>
                  <a:rect l="l" t="t" r="r" b="b"/>
                  <a:pathLst>
                    <a:path w="199352" h="173132" extrusionOk="0">
                      <a:moveTo>
                        <a:pt x="193812" y="0"/>
                      </a:moveTo>
                      <a:lnTo>
                        <a:pt x="98781" y="0"/>
                      </a:lnTo>
                      <a:lnTo>
                        <a:pt x="98781" y="0"/>
                      </a:lnTo>
                      <a:lnTo>
                        <a:pt x="161184" y="62515"/>
                      </a:lnTo>
                      <a:lnTo>
                        <a:pt x="139357" y="62515"/>
                      </a:lnTo>
                      <a:lnTo>
                        <a:pt x="139357" y="114620"/>
                      </a:lnTo>
                      <a:lnTo>
                        <a:pt x="0" y="114620"/>
                      </a:lnTo>
                      <a:cubicBezTo>
                        <a:pt x="1735" y="118425"/>
                        <a:pt x="4477" y="121951"/>
                        <a:pt x="7667" y="123798"/>
                      </a:cubicBezTo>
                      <a:lnTo>
                        <a:pt x="89211" y="170866"/>
                      </a:lnTo>
                      <a:cubicBezTo>
                        <a:pt x="94472" y="173888"/>
                        <a:pt x="103034" y="173888"/>
                        <a:pt x="108295" y="170866"/>
                      </a:cubicBezTo>
                      <a:lnTo>
                        <a:pt x="189838" y="123798"/>
                      </a:lnTo>
                      <a:cubicBezTo>
                        <a:pt x="195099" y="120776"/>
                        <a:pt x="199353" y="113332"/>
                        <a:pt x="199353" y="107288"/>
                      </a:cubicBezTo>
                      <a:lnTo>
                        <a:pt x="199353" y="13152"/>
                      </a:lnTo>
                      <a:cubicBezTo>
                        <a:pt x="199353" y="8731"/>
                        <a:pt x="197058" y="3638"/>
                        <a:pt x="193812" y="0"/>
                      </a:cubicBezTo>
                      <a:close/>
                    </a:path>
                  </a:pathLst>
                </a:custGeom>
                <a:solidFill>
                  <a:srgbClr val="DB605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grpSp>
            <p:nvGrpSpPr>
              <p:cNvPr id="83" name="Google Shape;817;p26">
                <a:extLst>
                  <a:ext uri="{FF2B5EF4-FFF2-40B4-BE49-F238E27FC236}">
                    <a16:creationId xmlns:a16="http://schemas.microsoft.com/office/drawing/2014/main" id="{ED32D9FE-D822-7F79-972B-7637CCFB1572}"/>
                  </a:ext>
                </a:extLst>
              </p:cNvPr>
              <p:cNvGrpSpPr/>
              <p:nvPr/>
            </p:nvGrpSpPr>
            <p:grpSpPr>
              <a:xfrm>
                <a:off x="546931" y="6402562"/>
                <a:ext cx="609139" cy="135831"/>
                <a:chOff x="546931" y="6402562"/>
                <a:chExt cx="609139" cy="135831"/>
              </a:xfrm>
            </p:grpSpPr>
            <p:sp>
              <p:nvSpPr>
                <p:cNvPr id="84" name="Google Shape;818;p26">
                  <a:extLst>
                    <a:ext uri="{FF2B5EF4-FFF2-40B4-BE49-F238E27FC236}">
                      <a16:creationId xmlns:a16="http://schemas.microsoft.com/office/drawing/2014/main" id="{00E1DCCD-7B77-307E-6C11-ACDE73AFBA2B}"/>
                    </a:ext>
                  </a:extLst>
                </p:cNvPr>
                <p:cNvSpPr/>
                <p:nvPr/>
              </p:nvSpPr>
              <p:spPr>
                <a:xfrm>
                  <a:off x="546931" y="6435918"/>
                  <a:ext cx="94471" cy="102474"/>
                </a:xfrm>
                <a:custGeom>
                  <a:avLst/>
                  <a:gdLst/>
                  <a:ahLst/>
                  <a:cxnLst/>
                  <a:rect l="l" t="t" r="r" b="b"/>
                  <a:pathLst>
                    <a:path w="94471" h="102474" extrusionOk="0">
                      <a:moveTo>
                        <a:pt x="40968" y="102475"/>
                      </a:moveTo>
                      <a:lnTo>
                        <a:pt x="0" y="0"/>
                      </a:lnTo>
                      <a:lnTo>
                        <a:pt x="19980" y="0"/>
                      </a:lnTo>
                      <a:lnTo>
                        <a:pt x="47348" y="68111"/>
                      </a:lnTo>
                      <a:lnTo>
                        <a:pt x="74491" y="0"/>
                      </a:lnTo>
                      <a:lnTo>
                        <a:pt x="94472" y="0"/>
                      </a:lnTo>
                      <a:lnTo>
                        <a:pt x="53504" y="102475"/>
                      </a:lnTo>
                      <a:lnTo>
                        <a:pt x="40968" y="102475"/>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5" name="Google Shape;819;p26">
                  <a:extLst>
                    <a:ext uri="{FF2B5EF4-FFF2-40B4-BE49-F238E27FC236}">
                      <a16:creationId xmlns:a16="http://schemas.microsoft.com/office/drawing/2014/main" id="{3D692EB8-9899-CF47-A76A-E6F10ACFCB64}"/>
                    </a:ext>
                  </a:extLst>
                </p:cNvPr>
                <p:cNvSpPr/>
                <p:nvPr/>
              </p:nvSpPr>
              <p:spPr>
                <a:xfrm>
                  <a:off x="648230" y="6435918"/>
                  <a:ext cx="85740" cy="102418"/>
                </a:xfrm>
                <a:custGeom>
                  <a:avLst/>
                  <a:gdLst/>
                  <a:ahLst/>
                  <a:cxnLst/>
                  <a:rect l="l" t="t" r="r" b="b"/>
                  <a:pathLst>
                    <a:path w="85740" h="102418" extrusionOk="0">
                      <a:moveTo>
                        <a:pt x="42870" y="0"/>
                      </a:moveTo>
                      <a:cubicBezTo>
                        <a:pt x="55855" y="0"/>
                        <a:pt x="66376" y="3470"/>
                        <a:pt x="73708" y="10074"/>
                      </a:cubicBezTo>
                      <a:cubicBezTo>
                        <a:pt x="81487" y="16846"/>
                        <a:pt x="85741" y="26752"/>
                        <a:pt x="85741" y="38785"/>
                      </a:cubicBezTo>
                      <a:lnTo>
                        <a:pt x="85741" y="102419"/>
                      </a:lnTo>
                      <a:lnTo>
                        <a:pt x="67104" y="102419"/>
                      </a:lnTo>
                      <a:lnTo>
                        <a:pt x="67104" y="97158"/>
                      </a:lnTo>
                      <a:cubicBezTo>
                        <a:pt x="60500" y="100628"/>
                        <a:pt x="52329" y="102419"/>
                        <a:pt x="42870" y="102419"/>
                      </a:cubicBezTo>
                      <a:lnTo>
                        <a:pt x="38617" y="102419"/>
                      </a:lnTo>
                      <a:cubicBezTo>
                        <a:pt x="27368" y="102419"/>
                        <a:pt x="18245" y="100068"/>
                        <a:pt x="11641" y="95255"/>
                      </a:cubicBezTo>
                      <a:cubicBezTo>
                        <a:pt x="7779" y="92513"/>
                        <a:pt x="4869" y="89267"/>
                        <a:pt x="2910" y="85181"/>
                      </a:cubicBezTo>
                      <a:cubicBezTo>
                        <a:pt x="951" y="81319"/>
                        <a:pt x="0" y="77010"/>
                        <a:pt x="0" y="72197"/>
                      </a:cubicBezTo>
                      <a:cubicBezTo>
                        <a:pt x="0" y="67552"/>
                        <a:pt x="951" y="63074"/>
                        <a:pt x="2910" y="59213"/>
                      </a:cubicBezTo>
                      <a:cubicBezTo>
                        <a:pt x="4869" y="55127"/>
                        <a:pt x="7779" y="51825"/>
                        <a:pt x="11641" y="49139"/>
                      </a:cubicBezTo>
                      <a:cubicBezTo>
                        <a:pt x="18245" y="44493"/>
                        <a:pt x="27368" y="41975"/>
                        <a:pt x="38617" y="41975"/>
                      </a:cubicBezTo>
                      <a:lnTo>
                        <a:pt x="67160" y="41975"/>
                      </a:lnTo>
                      <a:lnTo>
                        <a:pt x="67160" y="38897"/>
                      </a:lnTo>
                      <a:cubicBezTo>
                        <a:pt x="67160" y="32293"/>
                        <a:pt x="65201" y="27256"/>
                        <a:pt x="61507" y="24178"/>
                      </a:cubicBezTo>
                      <a:cubicBezTo>
                        <a:pt x="57646" y="20708"/>
                        <a:pt x="51209" y="18749"/>
                        <a:pt x="42870" y="18749"/>
                      </a:cubicBezTo>
                      <a:lnTo>
                        <a:pt x="42702" y="18749"/>
                      </a:lnTo>
                      <a:cubicBezTo>
                        <a:pt x="20372" y="18749"/>
                        <a:pt x="19029" y="31565"/>
                        <a:pt x="18637" y="35651"/>
                      </a:cubicBezTo>
                      <a:lnTo>
                        <a:pt x="224" y="33692"/>
                      </a:lnTo>
                      <a:cubicBezTo>
                        <a:pt x="1175" y="23002"/>
                        <a:pt x="5876" y="14495"/>
                        <a:pt x="13600" y="8675"/>
                      </a:cubicBezTo>
                      <a:cubicBezTo>
                        <a:pt x="20987" y="3022"/>
                        <a:pt x="30670" y="112"/>
                        <a:pt x="42702" y="112"/>
                      </a:cubicBezTo>
                      <a:lnTo>
                        <a:pt x="42870" y="112"/>
                      </a:lnTo>
                      <a:close/>
                      <a:moveTo>
                        <a:pt x="38617" y="60556"/>
                      </a:moveTo>
                      <a:cubicBezTo>
                        <a:pt x="33580" y="60556"/>
                        <a:pt x="26584" y="61339"/>
                        <a:pt x="22331" y="64250"/>
                      </a:cubicBezTo>
                      <a:cubicBezTo>
                        <a:pt x="20764" y="65593"/>
                        <a:pt x="18637" y="67552"/>
                        <a:pt x="18637" y="72197"/>
                      </a:cubicBezTo>
                      <a:cubicBezTo>
                        <a:pt x="18637" y="76842"/>
                        <a:pt x="20764" y="78969"/>
                        <a:pt x="22331" y="80144"/>
                      </a:cubicBezTo>
                      <a:cubicBezTo>
                        <a:pt x="24849" y="81879"/>
                        <a:pt x="29494" y="83838"/>
                        <a:pt x="38617" y="83838"/>
                      </a:cubicBezTo>
                      <a:lnTo>
                        <a:pt x="42870" y="83838"/>
                      </a:lnTo>
                      <a:cubicBezTo>
                        <a:pt x="51209" y="83838"/>
                        <a:pt x="57590" y="82103"/>
                        <a:pt x="61507" y="78577"/>
                      </a:cubicBezTo>
                      <a:cubicBezTo>
                        <a:pt x="65201" y="75275"/>
                        <a:pt x="67160" y="70406"/>
                        <a:pt x="67160" y="63858"/>
                      </a:cubicBezTo>
                      <a:lnTo>
                        <a:pt x="67160" y="60556"/>
                      </a:lnTo>
                      <a:lnTo>
                        <a:pt x="38617" y="60556"/>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6" name="Google Shape;820;p26">
                  <a:extLst>
                    <a:ext uri="{FF2B5EF4-FFF2-40B4-BE49-F238E27FC236}">
                      <a16:creationId xmlns:a16="http://schemas.microsoft.com/office/drawing/2014/main" id="{7739F613-F916-4123-A6E3-80F70FF725DA}"/>
                    </a:ext>
                  </a:extLst>
                </p:cNvPr>
                <p:cNvSpPr/>
                <p:nvPr/>
              </p:nvSpPr>
              <p:spPr>
                <a:xfrm>
                  <a:off x="754399" y="6402562"/>
                  <a:ext cx="30221" cy="135830"/>
                </a:xfrm>
                <a:custGeom>
                  <a:avLst/>
                  <a:gdLst/>
                  <a:ahLst/>
                  <a:cxnLst/>
                  <a:rect l="l" t="t" r="r" b="b"/>
                  <a:pathLst>
                    <a:path w="30221" h="135830" extrusionOk="0">
                      <a:moveTo>
                        <a:pt x="18581" y="97214"/>
                      </a:moveTo>
                      <a:cubicBezTo>
                        <a:pt x="18581" y="102251"/>
                        <a:pt x="19141" y="109247"/>
                        <a:pt x="22275" y="113500"/>
                      </a:cubicBezTo>
                      <a:cubicBezTo>
                        <a:pt x="23450" y="115235"/>
                        <a:pt x="25577" y="117194"/>
                        <a:pt x="30222" y="117194"/>
                      </a:cubicBezTo>
                      <a:lnTo>
                        <a:pt x="30222" y="135831"/>
                      </a:lnTo>
                      <a:cubicBezTo>
                        <a:pt x="25353" y="135831"/>
                        <a:pt x="21099" y="134879"/>
                        <a:pt x="17238" y="132921"/>
                      </a:cubicBezTo>
                      <a:cubicBezTo>
                        <a:pt x="13152" y="130962"/>
                        <a:pt x="9850" y="128052"/>
                        <a:pt x="7164" y="124358"/>
                      </a:cubicBezTo>
                      <a:cubicBezTo>
                        <a:pt x="2295" y="117586"/>
                        <a:pt x="0" y="108463"/>
                        <a:pt x="0" y="97214"/>
                      </a:cubicBezTo>
                      <a:lnTo>
                        <a:pt x="0" y="0"/>
                      </a:lnTo>
                      <a:lnTo>
                        <a:pt x="18637" y="0"/>
                      </a:lnTo>
                      <a:lnTo>
                        <a:pt x="18637" y="97214"/>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7" name="Google Shape;821;p26">
                  <a:extLst>
                    <a:ext uri="{FF2B5EF4-FFF2-40B4-BE49-F238E27FC236}">
                      <a16:creationId xmlns:a16="http://schemas.microsoft.com/office/drawing/2014/main" id="{316932B2-3991-CA3F-5B95-30DE1E1F97DA}"/>
                    </a:ext>
                  </a:extLst>
                </p:cNvPr>
                <p:cNvSpPr/>
                <p:nvPr/>
              </p:nvSpPr>
              <p:spPr>
                <a:xfrm>
                  <a:off x="795366" y="6435974"/>
                  <a:ext cx="85516" cy="102419"/>
                </a:xfrm>
                <a:custGeom>
                  <a:avLst/>
                  <a:gdLst/>
                  <a:ahLst/>
                  <a:cxnLst/>
                  <a:rect l="l" t="t" r="r" b="b"/>
                  <a:pathLst>
                    <a:path w="85516" h="102419" extrusionOk="0">
                      <a:moveTo>
                        <a:pt x="73708" y="10075"/>
                      </a:moveTo>
                      <a:cubicBezTo>
                        <a:pt x="81487" y="16847"/>
                        <a:pt x="85517" y="26753"/>
                        <a:pt x="85517" y="38786"/>
                      </a:cubicBezTo>
                      <a:lnTo>
                        <a:pt x="85517" y="63803"/>
                      </a:lnTo>
                      <a:cubicBezTo>
                        <a:pt x="85517" y="75835"/>
                        <a:pt x="81431" y="85741"/>
                        <a:pt x="73708" y="92513"/>
                      </a:cubicBezTo>
                      <a:cubicBezTo>
                        <a:pt x="66152" y="99117"/>
                        <a:pt x="55855" y="102420"/>
                        <a:pt x="42870" y="102420"/>
                      </a:cubicBezTo>
                      <a:cubicBezTo>
                        <a:pt x="29662" y="102420"/>
                        <a:pt x="19364" y="99117"/>
                        <a:pt x="11809" y="92513"/>
                      </a:cubicBezTo>
                      <a:cubicBezTo>
                        <a:pt x="4030" y="85741"/>
                        <a:pt x="0" y="75835"/>
                        <a:pt x="0" y="63803"/>
                      </a:cubicBezTo>
                      <a:lnTo>
                        <a:pt x="0" y="38786"/>
                      </a:lnTo>
                      <a:cubicBezTo>
                        <a:pt x="0" y="26753"/>
                        <a:pt x="4086" y="16847"/>
                        <a:pt x="11809" y="10075"/>
                      </a:cubicBezTo>
                      <a:cubicBezTo>
                        <a:pt x="19364" y="3471"/>
                        <a:pt x="29662" y="1"/>
                        <a:pt x="42870" y="1"/>
                      </a:cubicBezTo>
                      <a:cubicBezTo>
                        <a:pt x="55855" y="-55"/>
                        <a:pt x="66096" y="3471"/>
                        <a:pt x="73708" y="10075"/>
                      </a:cubicBezTo>
                      <a:close/>
                      <a:moveTo>
                        <a:pt x="24010" y="24010"/>
                      </a:moveTo>
                      <a:cubicBezTo>
                        <a:pt x="20540" y="27088"/>
                        <a:pt x="18581" y="32181"/>
                        <a:pt x="18581" y="38730"/>
                      </a:cubicBezTo>
                      <a:lnTo>
                        <a:pt x="18581" y="63747"/>
                      </a:lnTo>
                      <a:cubicBezTo>
                        <a:pt x="18581" y="70351"/>
                        <a:pt x="20540" y="75220"/>
                        <a:pt x="24010" y="78466"/>
                      </a:cubicBezTo>
                      <a:cubicBezTo>
                        <a:pt x="28095" y="81936"/>
                        <a:pt x="34475" y="83727"/>
                        <a:pt x="42814" y="83727"/>
                      </a:cubicBezTo>
                      <a:cubicBezTo>
                        <a:pt x="50986" y="83727"/>
                        <a:pt x="57366" y="81992"/>
                        <a:pt x="61451" y="78466"/>
                      </a:cubicBezTo>
                      <a:cubicBezTo>
                        <a:pt x="65145" y="75164"/>
                        <a:pt x="66880" y="70295"/>
                        <a:pt x="66880" y="63747"/>
                      </a:cubicBezTo>
                      <a:lnTo>
                        <a:pt x="66880" y="38730"/>
                      </a:lnTo>
                      <a:cubicBezTo>
                        <a:pt x="66880" y="32125"/>
                        <a:pt x="65145" y="27088"/>
                        <a:pt x="61451" y="24010"/>
                      </a:cubicBezTo>
                      <a:cubicBezTo>
                        <a:pt x="57366" y="20540"/>
                        <a:pt x="50986" y="18582"/>
                        <a:pt x="42814" y="18582"/>
                      </a:cubicBezTo>
                      <a:cubicBezTo>
                        <a:pt x="34475" y="18582"/>
                        <a:pt x="28095" y="20540"/>
                        <a:pt x="24010" y="24010"/>
                      </a:cubicBez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8" name="Google Shape;822;p26">
                  <a:extLst>
                    <a:ext uri="{FF2B5EF4-FFF2-40B4-BE49-F238E27FC236}">
                      <a16:creationId xmlns:a16="http://schemas.microsoft.com/office/drawing/2014/main" id="{C0972CA8-0050-917B-E7E9-77B2CEC86E81}"/>
                    </a:ext>
                  </a:extLst>
                </p:cNvPr>
                <p:cNvSpPr/>
                <p:nvPr/>
              </p:nvSpPr>
              <p:spPr>
                <a:xfrm>
                  <a:off x="901255" y="6402562"/>
                  <a:ext cx="85516" cy="135774"/>
                </a:xfrm>
                <a:custGeom>
                  <a:avLst/>
                  <a:gdLst/>
                  <a:ahLst/>
                  <a:cxnLst/>
                  <a:rect l="l" t="t" r="r" b="b"/>
                  <a:pathLst>
                    <a:path w="85516" h="135774" extrusionOk="0">
                      <a:moveTo>
                        <a:pt x="18637" y="38785"/>
                      </a:moveTo>
                      <a:cubicBezTo>
                        <a:pt x="25241" y="35315"/>
                        <a:pt x="33356" y="33356"/>
                        <a:pt x="42870" y="33356"/>
                      </a:cubicBezTo>
                      <a:cubicBezTo>
                        <a:pt x="55855" y="33356"/>
                        <a:pt x="66152" y="36826"/>
                        <a:pt x="73708" y="43430"/>
                      </a:cubicBezTo>
                      <a:cubicBezTo>
                        <a:pt x="81487" y="50202"/>
                        <a:pt x="85517" y="60108"/>
                        <a:pt x="85517" y="72141"/>
                      </a:cubicBezTo>
                      <a:lnTo>
                        <a:pt x="85517" y="97158"/>
                      </a:lnTo>
                      <a:cubicBezTo>
                        <a:pt x="85517" y="109191"/>
                        <a:pt x="81431" y="119097"/>
                        <a:pt x="73708" y="125869"/>
                      </a:cubicBezTo>
                      <a:cubicBezTo>
                        <a:pt x="66152" y="132473"/>
                        <a:pt x="55855" y="135775"/>
                        <a:pt x="42870" y="135775"/>
                      </a:cubicBezTo>
                      <a:cubicBezTo>
                        <a:pt x="33356" y="135775"/>
                        <a:pt x="25185" y="134040"/>
                        <a:pt x="18637" y="130514"/>
                      </a:cubicBezTo>
                      <a:lnTo>
                        <a:pt x="18637" y="135775"/>
                      </a:lnTo>
                      <a:lnTo>
                        <a:pt x="0" y="135775"/>
                      </a:lnTo>
                      <a:lnTo>
                        <a:pt x="0" y="0"/>
                      </a:lnTo>
                      <a:lnTo>
                        <a:pt x="18637" y="0"/>
                      </a:lnTo>
                      <a:lnTo>
                        <a:pt x="18637" y="38785"/>
                      </a:lnTo>
                      <a:close/>
                      <a:moveTo>
                        <a:pt x="24066" y="57422"/>
                      </a:moveTo>
                      <a:cubicBezTo>
                        <a:pt x="20596" y="60500"/>
                        <a:pt x="18637" y="65593"/>
                        <a:pt x="18637" y="72141"/>
                      </a:cubicBezTo>
                      <a:lnTo>
                        <a:pt x="18637" y="97158"/>
                      </a:lnTo>
                      <a:cubicBezTo>
                        <a:pt x="18637" y="103762"/>
                        <a:pt x="20596" y="108631"/>
                        <a:pt x="24066" y="111877"/>
                      </a:cubicBezTo>
                      <a:cubicBezTo>
                        <a:pt x="28151" y="115347"/>
                        <a:pt x="34531" y="117138"/>
                        <a:pt x="42870" y="117138"/>
                      </a:cubicBezTo>
                      <a:cubicBezTo>
                        <a:pt x="51041" y="117138"/>
                        <a:pt x="57422" y="115403"/>
                        <a:pt x="61507" y="111877"/>
                      </a:cubicBezTo>
                      <a:cubicBezTo>
                        <a:pt x="65201" y="108575"/>
                        <a:pt x="66936" y="103706"/>
                        <a:pt x="66936" y="97158"/>
                      </a:cubicBezTo>
                      <a:lnTo>
                        <a:pt x="66936" y="72141"/>
                      </a:lnTo>
                      <a:cubicBezTo>
                        <a:pt x="66936" y="65537"/>
                        <a:pt x="65201" y="60500"/>
                        <a:pt x="61507" y="57422"/>
                      </a:cubicBezTo>
                      <a:cubicBezTo>
                        <a:pt x="57422" y="53952"/>
                        <a:pt x="51041" y="51993"/>
                        <a:pt x="42870" y="51993"/>
                      </a:cubicBezTo>
                      <a:cubicBezTo>
                        <a:pt x="34531" y="51993"/>
                        <a:pt x="28151" y="53952"/>
                        <a:pt x="24066" y="57422"/>
                      </a:cubicBez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9" name="Google Shape;823;p26">
                  <a:extLst>
                    <a:ext uri="{FF2B5EF4-FFF2-40B4-BE49-F238E27FC236}">
                      <a16:creationId xmlns:a16="http://schemas.microsoft.com/office/drawing/2014/main" id="{785F0BB5-7996-2EC6-1431-464D3B4D860D}"/>
                    </a:ext>
                  </a:extLst>
                </p:cNvPr>
                <p:cNvSpPr/>
                <p:nvPr/>
              </p:nvSpPr>
              <p:spPr>
                <a:xfrm>
                  <a:off x="1001435" y="6435918"/>
                  <a:ext cx="85740" cy="102418"/>
                </a:xfrm>
                <a:custGeom>
                  <a:avLst/>
                  <a:gdLst/>
                  <a:ahLst/>
                  <a:cxnLst/>
                  <a:rect l="l" t="t" r="r" b="b"/>
                  <a:pathLst>
                    <a:path w="85740" h="102418" extrusionOk="0">
                      <a:moveTo>
                        <a:pt x="42870" y="0"/>
                      </a:moveTo>
                      <a:cubicBezTo>
                        <a:pt x="55855" y="0"/>
                        <a:pt x="66376" y="3470"/>
                        <a:pt x="73708" y="10074"/>
                      </a:cubicBezTo>
                      <a:cubicBezTo>
                        <a:pt x="81487" y="16846"/>
                        <a:pt x="85741" y="26752"/>
                        <a:pt x="85741" y="38785"/>
                      </a:cubicBezTo>
                      <a:lnTo>
                        <a:pt x="85741" y="102419"/>
                      </a:lnTo>
                      <a:lnTo>
                        <a:pt x="67104" y="102419"/>
                      </a:lnTo>
                      <a:lnTo>
                        <a:pt x="67104" y="97158"/>
                      </a:lnTo>
                      <a:cubicBezTo>
                        <a:pt x="60500" y="100628"/>
                        <a:pt x="52329" y="102419"/>
                        <a:pt x="42870" y="102419"/>
                      </a:cubicBezTo>
                      <a:lnTo>
                        <a:pt x="38617" y="102419"/>
                      </a:lnTo>
                      <a:cubicBezTo>
                        <a:pt x="27368" y="102419"/>
                        <a:pt x="18245" y="100068"/>
                        <a:pt x="11641" y="95255"/>
                      </a:cubicBezTo>
                      <a:cubicBezTo>
                        <a:pt x="7779" y="92513"/>
                        <a:pt x="4869" y="89267"/>
                        <a:pt x="2910" y="85181"/>
                      </a:cubicBezTo>
                      <a:cubicBezTo>
                        <a:pt x="951" y="81319"/>
                        <a:pt x="0" y="77010"/>
                        <a:pt x="0" y="72197"/>
                      </a:cubicBezTo>
                      <a:cubicBezTo>
                        <a:pt x="0" y="67552"/>
                        <a:pt x="951" y="63074"/>
                        <a:pt x="2910" y="59213"/>
                      </a:cubicBezTo>
                      <a:cubicBezTo>
                        <a:pt x="4869" y="55127"/>
                        <a:pt x="7779" y="51825"/>
                        <a:pt x="11641" y="49139"/>
                      </a:cubicBezTo>
                      <a:cubicBezTo>
                        <a:pt x="18245" y="44493"/>
                        <a:pt x="27368" y="41975"/>
                        <a:pt x="38617" y="41975"/>
                      </a:cubicBezTo>
                      <a:lnTo>
                        <a:pt x="67160" y="41975"/>
                      </a:lnTo>
                      <a:lnTo>
                        <a:pt x="67160" y="38897"/>
                      </a:lnTo>
                      <a:cubicBezTo>
                        <a:pt x="67160" y="32293"/>
                        <a:pt x="65201" y="27256"/>
                        <a:pt x="61507" y="24178"/>
                      </a:cubicBezTo>
                      <a:cubicBezTo>
                        <a:pt x="57646" y="20708"/>
                        <a:pt x="51209" y="18749"/>
                        <a:pt x="42870" y="18749"/>
                      </a:cubicBezTo>
                      <a:lnTo>
                        <a:pt x="42702" y="18749"/>
                      </a:lnTo>
                      <a:cubicBezTo>
                        <a:pt x="20372" y="18749"/>
                        <a:pt x="19029" y="31565"/>
                        <a:pt x="18637" y="35651"/>
                      </a:cubicBezTo>
                      <a:lnTo>
                        <a:pt x="224" y="33692"/>
                      </a:lnTo>
                      <a:cubicBezTo>
                        <a:pt x="1175" y="23002"/>
                        <a:pt x="5876" y="14495"/>
                        <a:pt x="13600" y="8675"/>
                      </a:cubicBezTo>
                      <a:cubicBezTo>
                        <a:pt x="20987" y="3022"/>
                        <a:pt x="30670" y="112"/>
                        <a:pt x="42702" y="112"/>
                      </a:cubicBezTo>
                      <a:lnTo>
                        <a:pt x="42870" y="112"/>
                      </a:lnTo>
                      <a:close/>
                      <a:moveTo>
                        <a:pt x="38561" y="60556"/>
                      </a:moveTo>
                      <a:cubicBezTo>
                        <a:pt x="33524" y="60556"/>
                        <a:pt x="26528" y="61339"/>
                        <a:pt x="22275" y="64250"/>
                      </a:cubicBezTo>
                      <a:cubicBezTo>
                        <a:pt x="20708" y="65593"/>
                        <a:pt x="18581" y="67552"/>
                        <a:pt x="18581" y="72197"/>
                      </a:cubicBezTo>
                      <a:cubicBezTo>
                        <a:pt x="18581" y="76842"/>
                        <a:pt x="20708" y="78969"/>
                        <a:pt x="22275" y="80144"/>
                      </a:cubicBezTo>
                      <a:cubicBezTo>
                        <a:pt x="24793" y="81879"/>
                        <a:pt x="29438" y="83838"/>
                        <a:pt x="38561" y="83838"/>
                      </a:cubicBezTo>
                      <a:lnTo>
                        <a:pt x="42814" y="83838"/>
                      </a:lnTo>
                      <a:cubicBezTo>
                        <a:pt x="51153" y="83838"/>
                        <a:pt x="57534" y="82103"/>
                        <a:pt x="61451" y="78577"/>
                      </a:cubicBezTo>
                      <a:cubicBezTo>
                        <a:pt x="65145" y="75275"/>
                        <a:pt x="67104" y="70406"/>
                        <a:pt x="67104" y="63858"/>
                      </a:cubicBezTo>
                      <a:lnTo>
                        <a:pt x="67104" y="60556"/>
                      </a:lnTo>
                      <a:lnTo>
                        <a:pt x="38561" y="60556"/>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0" name="Google Shape;824;p26">
                  <a:extLst>
                    <a:ext uri="{FF2B5EF4-FFF2-40B4-BE49-F238E27FC236}">
                      <a16:creationId xmlns:a16="http://schemas.microsoft.com/office/drawing/2014/main" id="{14BECD95-1950-B5B5-AD28-25B74E7CCA89}"/>
                    </a:ext>
                  </a:extLst>
                </p:cNvPr>
                <p:cNvSpPr/>
                <p:nvPr/>
              </p:nvSpPr>
              <p:spPr>
                <a:xfrm>
                  <a:off x="1101783" y="6402562"/>
                  <a:ext cx="54287" cy="135830"/>
                </a:xfrm>
                <a:custGeom>
                  <a:avLst/>
                  <a:gdLst/>
                  <a:ahLst/>
                  <a:cxnLst/>
                  <a:rect l="l" t="t" r="r" b="b"/>
                  <a:pathLst>
                    <a:path w="54287" h="135830" extrusionOk="0">
                      <a:moveTo>
                        <a:pt x="54288" y="33356"/>
                      </a:moveTo>
                      <a:lnTo>
                        <a:pt x="54288" y="51993"/>
                      </a:lnTo>
                      <a:lnTo>
                        <a:pt x="30222" y="51993"/>
                      </a:lnTo>
                      <a:lnTo>
                        <a:pt x="30222" y="97214"/>
                      </a:lnTo>
                      <a:cubicBezTo>
                        <a:pt x="30222" y="103818"/>
                        <a:pt x="31957" y="108687"/>
                        <a:pt x="35651" y="111933"/>
                      </a:cubicBezTo>
                      <a:cubicBezTo>
                        <a:pt x="39736" y="115403"/>
                        <a:pt x="46116" y="117194"/>
                        <a:pt x="54288" y="117194"/>
                      </a:cubicBezTo>
                      <a:lnTo>
                        <a:pt x="54288" y="135831"/>
                      </a:lnTo>
                      <a:cubicBezTo>
                        <a:pt x="41303" y="135831"/>
                        <a:pt x="31005" y="132529"/>
                        <a:pt x="23450" y="125925"/>
                      </a:cubicBezTo>
                      <a:cubicBezTo>
                        <a:pt x="15671" y="119153"/>
                        <a:pt x="11641" y="109247"/>
                        <a:pt x="11641" y="97214"/>
                      </a:cubicBezTo>
                      <a:lnTo>
                        <a:pt x="11641" y="51993"/>
                      </a:lnTo>
                      <a:lnTo>
                        <a:pt x="0" y="51993"/>
                      </a:lnTo>
                      <a:lnTo>
                        <a:pt x="0" y="33356"/>
                      </a:lnTo>
                      <a:lnTo>
                        <a:pt x="11641" y="33356"/>
                      </a:lnTo>
                      <a:lnTo>
                        <a:pt x="11641" y="0"/>
                      </a:lnTo>
                      <a:lnTo>
                        <a:pt x="30278" y="0"/>
                      </a:lnTo>
                      <a:lnTo>
                        <a:pt x="30278" y="33356"/>
                      </a:lnTo>
                      <a:lnTo>
                        <a:pt x="54288" y="33356"/>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grpSp>
        <p:cxnSp>
          <p:nvCxnSpPr>
            <p:cNvPr id="96" name="Connecteur droit avec flèche 95">
              <a:extLst>
                <a:ext uri="{FF2B5EF4-FFF2-40B4-BE49-F238E27FC236}">
                  <a16:creationId xmlns:a16="http://schemas.microsoft.com/office/drawing/2014/main" id="{B70CAE91-265D-0203-8779-1E2F489D91BD}"/>
                </a:ext>
              </a:extLst>
            </p:cNvPr>
            <p:cNvCxnSpPr>
              <a:cxnSpLocks/>
            </p:cNvCxnSpPr>
            <p:nvPr/>
          </p:nvCxnSpPr>
          <p:spPr>
            <a:xfrm>
              <a:off x="4489848" y="4547108"/>
              <a:ext cx="818133" cy="738570"/>
            </a:xfrm>
            <a:prstGeom prst="straightConnector1">
              <a:avLst/>
            </a:prstGeom>
            <a:ln w="38100">
              <a:solidFill>
                <a:srgbClr val="739771"/>
              </a:solidFill>
              <a:tailEnd type="triangle"/>
            </a:ln>
          </p:spPr>
          <p:style>
            <a:lnRef idx="1">
              <a:schemeClr val="accent1"/>
            </a:lnRef>
            <a:fillRef idx="0">
              <a:schemeClr val="accent1"/>
            </a:fillRef>
            <a:effectRef idx="0">
              <a:schemeClr val="accent1"/>
            </a:effectRef>
            <a:fontRef idx="minor">
              <a:schemeClr val="tx1"/>
            </a:fontRef>
          </p:style>
        </p:cxnSp>
        <p:sp>
          <p:nvSpPr>
            <p:cNvPr id="99" name="Espace réservé du texte 2">
              <a:extLst>
                <a:ext uri="{FF2B5EF4-FFF2-40B4-BE49-F238E27FC236}">
                  <a16:creationId xmlns:a16="http://schemas.microsoft.com/office/drawing/2014/main" id="{6979D72F-A161-5479-F74F-8B27C5D3AD2F}"/>
                </a:ext>
              </a:extLst>
            </p:cNvPr>
            <p:cNvSpPr txBox="1">
              <a:spLocks/>
            </p:cNvSpPr>
            <p:nvPr/>
          </p:nvSpPr>
          <p:spPr>
            <a:xfrm>
              <a:off x="1635450" y="5049785"/>
              <a:ext cx="3534733" cy="8449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600" i="1" dirty="0">
                  <a:solidFill>
                    <a:schemeClr val="bg1"/>
                  </a:solidFill>
                  <a:highlight>
                    <a:srgbClr val="739771"/>
                  </a:highlight>
                </a:rPr>
                <a:t>- Pour les déchets triés (et déclarés), Valobat verse un soutien au Gestionnaire de Déchets (sur justificatifs) -</a:t>
              </a:r>
            </a:p>
          </p:txBody>
        </p:sp>
        <p:pic>
          <p:nvPicPr>
            <p:cNvPr id="101" name="Graphique 100" descr="Pièces contour">
              <a:extLst>
                <a:ext uri="{FF2B5EF4-FFF2-40B4-BE49-F238E27FC236}">
                  <a16:creationId xmlns:a16="http://schemas.microsoft.com/office/drawing/2014/main" id="{F164C4E4-8ADE-7E3F-7A3F-2B09A6AC00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54849" y="4509092"/>
              <a:ext cx="469232" cy="469232"/>
            </a:xfrm>
            <a:prstGeom prst="rect">
              <a:avLst/>
            </a:prstGeom>
          </p:spPr>
        </p:pic>
      </p:grpSp>
      <p:grpSp>
        <p:nvGrpSpPr>
          <p:cNvPr id="110" name="Groupe 109">
            <a:extLst>
              <a:ext uri="{FF2B5EF4-FFF2-40B4-BE49-F238E27FC236}">
                <a16:creationId xmlns:a16="http://schemas.microsoft.com/office/drawing/2014/main" id="{899B193E-6840-19E5-EC0A-014388202F8E}"/>
              </a:ext>
            </a:extLst>
          </p:cNvPr>
          <p:cNvGrpSpPr/>
          <p:nvPr/>
        </p:nvGrpSpPr>
        <p:grpSpPr>
          <a:xfrm>
            <a:off x="1398480" y="4035403"/>
            <a:ext cx="4924776" cy="1930733"/>
            <a:chOff x="7666231" y="2802096"/>
            <a:chExt cx="4924776" cy="1930733"/>
          </a:xfrm>
        </p:grpSpPr>
        <p:sp>
          <p:nvSpPr>
            <p:cNvPr id="102" name="Ellipse 101">
              <a:extLst>
                <a:ext uri="{FF2B5EF4-FFF2-40B4-BE49-F238E27FC236}">
                  <a16:creationId xmlns:a16="http://schemas.microsoft.com/office/drawing/2014/main" id="{B43828E5-AE4D-4E65-E329-D6D0D0BF6871}"/>
                </a:ext>
              </a:extLst>
            </p:cNvPr>
            <p:cNvSpPr/>
            <p:nvPr/>
          </p:nvSpPr>
          <p:spPr>
            <a:xfrm>
              <a:off x="7666231" y="3066990"/>
              <a:ext cx="473991" cy="468086"/>
            </a:xfrm>
            <a:prstGeom prst="ellipse">
              <a:avLst/>
            </a:prstGeom>
            <a:solidFill>
              <a:srgbClr val="FF6A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3</a:t>
              </a:r>
            </a:p>
          </p:txBody>
        </p:sp>
        <p:sp>
          <p:nvSpPr>
            <p:cNvPr id="103" name="Espace réservé du texte 2">
              <a:extLst>
                <a:ext uri="{FF2B5EF4-FFF2-40B4-BE49-F238E27FC236}">
                  <a16:creationId xmlns:a16="http://schemas.microsoft.com/office/drawing/2014/main" id="{C0F658C3-1AA9-53AF-F76B-4FEC4133338E}"/>
                </a:ext>
              </a:extLst>
            </p:cNvPr>
            <p:cNvSpPr txBox="1">
              <a:spLocks/>
            </p:cNvSpPr>
            <p:nvPr/>
          </p:nvSpPr>
          <p:spPr>
            <a:xfrm>
              <a:off x="8227066" y="3803347"/>
              <a:ext cx="4363941" cy="9294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600" i="1" dirty="0">
                  <a:solidFill>
                    <a:schemeClr val="bg1"/>
                  </a:solidFill>
                  <a:highlight>
                    <a:srgbClr val="739771"/>
                  </a:highlight>
                </a:rPr>
                <a:t>- Ce soutien au gestionnaire de déchets couvre pour l’instant les frais de </a:t>
              </a:r>
              <a:r>
                <a:rPr lang="fr-FR" sz="1600" i="1" u="sng" dirty="0">
                  <a:solidFill>
                    <a:schemeClr val="bg1"/>
                  </a:solidFill>
                  <a:highlight>
                    <a:srgbClr val="739771"/>
                  </a:highlight>
                </a:rPr>
                <a:t>massification</a:t>
              </a:r>
              <a:r>
                <a:rPr lang="fr-FR" sz="1600" i="1" dirty="0">
                  <a:solidFill>
                    <a:schemeClr val="bg1"/>
                  </a:solidFill>
                  <a:highlight>
                    <a:srgbClr val="739771"/>
                  </a:highlight>
                </a:rPr>
                <a:t>, de traitement (frais de collecte et transport viendront en 2025)-</a:t>
              </a:r>
            </a:p>
          </p:txBody>
        </p:sp>
        <p:pic>
          <p:nvPicPr>
            <p:cNvPr id="104" name="Graphique 103" descr="Pièces contour">
              <a:extLst>
                <a:ext uri="{FF2B5EF4-FFF2-40B4-BE49-F238E27FC236}">
                  <a16:creationId xmlns:a16="http://schemas.microsoft.com/office/drawing/2014/main" id="{021A0822-6CB4-3CB4-55B1-FA4F7E88F45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79587" y="2831801"/>
              <a:ext cx="469232" cy="469232"/>
            </a:xfrm>
            <a:prstGeom prst="rect">
              <a:avLst/>
            </a:prstGeom>
          </p:spPr>
        </p:pic>
        <p:pic>
          <p:nvPicPr>
            <p:cNvPr id="106" name="Graphique 105" descr="Usine contour">
              <a:extLst>
                <a:ext uri="{FF2B5EF4-FFF2-40B4-BE49-F238E27FC236}">
                  <a16:creationId xmlns:a16="http://schemas.microsoft.com/office/drawing/2014/main" id="{D6514C24-2921-A03A-2C6E-0B7427C1B7F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8603884" y="2802096"/>
              <a:ext cx="1070447" cy="1106424"/>
            </a:xfrm>
            <a:prstGeom prst="rect">
              <a:avLst/>
            </a:prstGeom>
          </p:spPr>
        </p:pic>
      </p:grpSp>
      <p:grpSp>
        <p:nvGrpSpPr>
          <p:cNvPr id="119" name="Groupe 118">
            <a:extLst>
              <a:ext uri="{FF2B5EF4-FFF2-40B4-BE49-F238E27FC236}">
                <a16:creationId xmlns:a16="http://schemas.microsoft.com/office/drawing/2014/main" id="{3DECDF14-5884-6501-2E07-28251385B471}"/>
              </a:ext>
            </a:extLst>
          </p:cNvPr>
          <p:cNvGrpSpPr/>
          <p:nvPr/>
        </p:nvGrpSpPr>
        <p:grpSpPr>
          <a:xfrm>
            <a:off x="7389113" y="4124600"/>
            <a:ext cx="4361266" cy="2104657"/>
            <a:chOff x="8056524" y="4603095"/>
            <a:chExt cx="4361266" cy="2104657"/>
          </a:xfrm>
        </p:grpSpPr>
        <p:sp>
          <p:nvSpPr>
            <p:cNvPr id="107" name="Ellipse 106">
              <a:extLst>
                <a:ext uri="{FF2B5EF4-FFF2-40B4-BE49-F238E27FC236}">
                  <a16:creationId xmlns:a16="http://schemas.microsoft.com/office/drawing/2014/main" id="{97391CAF-A40B-8D3F-4DB5-D524D2E94FE4}"/>
                </a:ext>
              </a:extLst>
            </p:cNvPr>
            <p:cNvSpPr/>
            <p:nvPr/>
          </p:nvSpPr>
          <p:spPr>
            <a:xfrm>
              <a:off x="8056524" y="4962915"/>
              <a:ext cx="473991" cy="468086"/>
            </a:xfrm>
            <a:prstGeom prst="ellipse">
              <a:avLst/>
            </a:prstGeom>
            <a:solidFill>
              <a:srgbClr val="FF6A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4</a:t>
              </a:r>
            </a:p>
          </p:txBody>
        </p:sp>
        <p:pic>
          <p:nvPicPr>
            <p:cNvPr id="109" name="Graphique 108">
              <a:extLst>
                <a:ext uri="{FF2B5EF4-FFF2-40B4-BE49-F238E27FC236}">
                  <a16:creationId xmlns:a16="http://schemas.microsoft.com/office/drawing/2014/main" id="{95B86E32-05C6-A479-CEBB-08C0A6C4C79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227522" y="6142219"/>
              <a:ext cx="2742841" cy="565533"/>
            </a:xfrm>
            <a:prstGeom prst="rect">
              <a:avLst/>
            </a:prstGeom>
          </p:spPr>
        </p:pic>
        <p:pic>
          <p:nvPicPr>
            <p:cNvPr id="112" name="Graphique 111" descr="Cigogne contour">
              <a:extLst>
                <a:ext uri="{FF2B5EF4-FFF2-40B4-BE49-F238E27FC236}">
                  <a16:creationId xmlns:a16="http://schemas.microsoft.com/office/drawing/2014/main" id="{3C091B85-9189-5EA0-05E9-42A0FE7AF7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56352" y="4603095"/>
              <a:ext cx="696805" cy="696805"/>
            </a:xfrm>
            <a:prstGeom prst="rect">
              <a:avLst/>
            </a:prstGeom>
          </p:spPr>
        </p:pic>
        <p:pic>
          <p:nvPicPr>
            <p:cNvPr id="113" name="Graphique 112" descr="Camion-benne contour">
              <a:extLst>
                <a:ext uri="{FF2B5EF4-FFF2-40B4-BE49-F238E27FC236}">
                  <a16:creationId xmlns:a16="http://schemas.microsoft.com/office/drawing/2014/main" id="{81CAB89C-3166-DC2F-A774-831874D8A7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67277" y="4675514"/>
              <a:ext cx="650513" cy="650513"/>
            </a:xfrm>
            <a:prstGeom prst="rect">
              <a:avLst/>
            </a:prstGeom>
          </p:spPr>
        </p:pic>
        <p:cxnSp>
          <p:nvCxnSpPr>
            <p:cNvPr id="114" name="Connecteur droit avec flèche 113">
              <a:extLst>
                <a:ext uri="{FF2B5EF4-FFF2-40B4-BE49-F238E27FC236}">
                  <a16:creationId xmlns:a16="http://schemas.microsoft.com/office/drawing/2014/main" id="{33F04C5F-FD28-6256-9889-6A5490B09B2D}"/>
                </a:ext>
              </a:extLst>
            </p:cNvPr>
            <p:cNvCxnSpPr>
              <a:cxnSpLocks/>
            </p:cNvCxnSpPr>
            <p:nvPr/>
          </p:nvCxnSpPr>
          <p:spPr>
            <a:xfrm>
              <a:off x="8966139" y="5431131"/>
              <a:ext cx="331718" cy="711088"/>
            </a:xfrm>
            <a:prstGeom prst="straightConnector1">
              <a:avLst/>
            </a:prstGeom>
            <a:ln w="38100">
              <a:solidFill>
                <a:srgbClr val="73977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Connecteur droit avec flèche 116">
              <a:extLst>
                <a:ext uri="{FF2B5EF4-FFF2-40B4-BE49-F238E27FC236}">
                  <a16:creationId xmlns:a16="http://schemas.microsoft.com/office/drawing/2014/main" id="{ED6AC953-1D1F-5B11-0100-FB45ED0AF43A}"/>
                </a:ext>
              </a:extLst>
            </p:cNvPr>
            <p:cNvCxnSpPr>
              <a:cxnSpLocks/>
            </p:cNvCxnSpPr>
            <p:nvPr/>
          </p:nvCxnSpPr>
          <p:spPr>
            <a:xfrm flipH="1">
              <a:off x="11767277" y="5362442"/>
              <a:ext cx="258348" cy="902167"/>
            </a:xfrm>
            <a:prstGeom prst="straightConnector1">
              <a:avLst/>
            </a:prstGeom>
            <a:ln w="38100">
              <a:solidFill>
                <a:srgbClr val="739771"/>
              </a:solidFill>
              <a:tailEnd type="triangle"/>
            </a:ln>
          </p:spPr>
          <p:style>
            <a:lnRef idx="1">
              <a:schemeClr val="accent1"/>
            </a:lnRef>
            <a:fillRef idx="0">
              <a:schemeClr val="accent1"/>
            </a:fillRef>
            <a:effectRef idx="0">
              <a:schemeClr val="accent1"/>
            </a:effectRef>
            <a:fontRef idx="minor">
              <a:schemeClr val="tx1"/>
            </a:fontRef>
          </p:style>
        </p:cxnSp>
        <p:sp>
          <p:nvSpPr>
            <p:cNvPr id="118" name="Espace réservé du texte 2">
              <a:extLst>
                <a:ext uri="{FF2B5EF4-FFF2-40B4-BE49-F238E27FC236}">
                  <a16:creationId xmlns:a16="http://schemas.microsoft.com/office/drawing/2014/main" id="{729A7663-D7D9-AE44-E7C8-A9A7DB5C441C}"/>
                </a:ext>
              </a:extLst>
            </p:cNvPr>
            <p:cNvSpPr txBox="1">
              <a:spLocks/>
            </p:cNvSpPr>
            <p:nvPr/>
          </p:nvSpPr>
          <p:spPr>
            <a:xfrm>
              <a:off x="9090419" y="5335127"/>
              <a:ext cx="2893190" cy="9294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600" i="1" dirty="0">
                  <a:solidFill>
                    <a:schemeClr val="bg1"/>
                  </a:solidFill>
                  <a:highlight>
                    <a:srgbClr val="739771"/>
                  </a:highlight>
                </a:rPr>
                <a:t>Chantiers et déchets évacués doivent être renseignés dans MVO</a:t>
              </a:r>
            </a:p>
          </p:txBody>
        </p:sp>
      </p:grpSp>
    </p:spTree>
    <p:extLst>
      <p:ext uri="{BB962C8B-B14F-4D97-AF65-F5344CB8AC3E}">
        <p14:creationId xmlns:p14="http://schemas.microsoft.com/office/powerpoint/2010/main" val="166893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p:cTn id="7" dur="1000" fill="hold"/>
                                        <p:tgtEl>
                                          <p:spTgt spid="71"/>
                                        </p:tgtEl>
                                        <p:attrNameLst>
                                          <p:attrName>ppt_w</p:attrName>
                                        </p:attrNameLst>
                                      </p:cBhvr>
                                      <p:tavLst>
                                        <p:tav tm="0">
                                          <p:val>
                                            <p:fltVal val="0"/>
                                          </p:val>
                                        </p:tav>
                                        <p:tav tm="100000">
                                          <p:val>
                                            <p:strVal val="#ppt_w"/>
                                          </p:val>
                                        </p:tav>
                                      </p:tavLst>
                                    </p:anim>
                                    <p:anim calcmode="lin" valueType="num">
                                      <p:cBhvr>
                                        <p:cTn id="8" dur="1000" fill="hold"/>
                                        <p:tgtEl>
                                          <p:spTgt spid="71"/>
                                        </p:tgtEl>
                                        <p:attrNameLst>
                                          <p:attrName>ppt_h</p:attrName>
                                        </p:attrNameLst>
                                      </p:cBhvr>
                                      <p:tavLst>
                                        <p:tav tm="0">
                                          <p:val>
                                            <p:fltVal val="0"/>
                                          </p:val>
                                        </p:tav>
                                        <p:tav tm="100000">
                                          <p:val>
                                            <p:strVal val="#ppt_h"/>
                                          </p:val>
                                        </p:tav>
                                      </p:tavLst>
                                    </p:anim>
                                    <p:anim calcmode="lin" valueType="num">
                                      <p:cBhvr>
                                        <p:cTn id="9" dur="1000" fill="hold"/>
                                        <p:tgtEl>
                                          <p:spTgt spid="71"/>
                                        </p:tgtEl>
                                        <p:attrNameLst>
                                          <p:attrName>style.rotation</p:attrName>
                                        </p:attrNameLst>
                                      </p:cBhvr>
                                      <p:tavLst>
                                        <p:tav tm="0">
                                          <p:val>
                                            <p:fltVal val="90"/>
                                          </p:val>
                                        </p:tav>
                                        <p:tav tm="100000">
                                          <p:val>
                                            <p:fltVal val="0"/>
                                          </p:val>
                                        </p:tav>
                                      </p:tavLst>
                                    </p:anim>
                                    <p:animEffect transition="in" filter="fade">
                                      <p:cBhvr>
                                        <p:cTn id="10" dur="1000"/>
                                        <p:tgtEl>
                                          <p:spTgt spid="7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11"/>
                                        </p:tgtEl>
                                        <p:attrNameLst>
                                          <p:attrName>style.visibility</p:attrName>
                                        </p:attrNameLst>
                                      </p:cBhvr>
                                      <p:to>
                                        <p:strVal val="visible"/>
                                      </p:to>
                                    </p:set>
                                    <p:anim calcmode="lin" valueType="num">
                                      <p:cBhvr>
                                        <p:cTn id="15" dur="1000" fill="hold"/>
                                        <p:tgtEl>
                                          <p:spTgt spid="111"/>
                                        </p:tgtEl>
                                        <p:attrNameLst>
                                          <p:attrName>ppt_w</p:attrName>
                                        </p:attrNameLst>
                                      </p:cBhvr>
                                      <p:tavLst>
                                        <p:tav tm="0">
                                          <p:val>
                                            <p:fltVal val="0"/>
                                          </p:val>
                                        </p:tav>
                                        <p:tav tm="100000">
                                          <p:val>
                                            <p:strVal val="#ppt_w"/>
                                          </p:val>
                                        </p:tav>
                                      </p:tavLst>
                                    </p:anim>
                                    <p:anim calcmode="lin" valueType="num">
                                      <p:cBhvr>
                                        <p:cTn id="16" dur="1000" fill="hold"/>
                                        <p:tgtEl>
                                          <p:spTgt spid="111"/>
                                        </p:tgtEl>
                                        <p:attrNameLst>
                                          <p:attrName>ppt_h</p:attrName>
                                        </p:attrNameLst>
                                      </p:cBhvr>
                                      <p:tavLst>
                                        <p:tav tm="0">
                                          <p:val>
                                            <p:fltVal val="0"/>
                                          </p:val>
                                        </p:tav>
                                        <p:tav tm="100000">
                                          <p:val>
                                            <p:strVal val="#ppt_h"/>
                                          </p:val>
                                        </p:tav>
                                      </p:tavLst>
                                    </p:anim>
                                    <p:anim calcmode="lin" valueType="num">
                                      <p:cBhvr>
                                        <p:cTn id="17" dur="1000" fill="hold"/>
                                        <p:tgtEl>
                                          <p:spTgt spid="111"/>
                                        </p:tgtEl>
                                        <p:attrNameLst>
                                          <p:attrName>style.rotation</p:attrName>
                                        </p:attrNameLst>
                                      </p:cBhvr>
                                      <p:tavLst>
                                        <p:tav tm="0">
                                          <p:val>
                                            <p:fltVal val="90"/>
                                          </p:val>
                                        </p:tav>
                                        <p:tav tm="100000">
                                          <p:val>
                                            <p:fltVal val="0"/>
                                          </p:val>
                                        </p:tav>
                                      </p:tavLst>
                                    </p:anim>
                                    <p:animEffect transition="in" filter="fade">
                                      <p:cBhvr>
                                        <p:cTn id="18" dur="1000"/>
                                        <p:tgtEl>
                                          <p:spTgt spid="11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cBhvr>
                                        <p:cTn id="23" dur="1000" fill="hold"/>
                                        <p:tgtEl>
                                          <p:spTgt spid="110"/>
                                        </p:tgtEl>
                                        <p:attrNameLst>
                                          <p:attrName>ppt_w</p:attrName>
                                        </p:attrNameLst>
                                      </p:cBhvr>
                                      <p:tavLst>
                                        <p:tav tm="0">
                                          <p:val>
                                            <p:fltVal val="0"/>
                                          </p:val>
                                        </p:tav>
                                        <p:tav tm="100000">
                                          <p:val>
                                            <p:strVal val="#ppt_w"/>
                                          </p:val>
                                        </p:tav>
                                      </p:tavLst>
                                    </p:anim>
                                    <p:anim calcmode="lin" valueType="num">
                                      <p:cBhvr>
                                        <p:cTn id="24" dur="1000" fill="hold"/>
                                        <p:tgtEl>
                                          <p:spTgt spid="110"/>
                                        </p:tgtEl>
                                        <p:attrNameLst>
                                          <p:attrName>ppt_h</p:attrName>
                                        </p:attrNameLst>
                                      </p:cBhvr>
                                      <p:tavLst>
                                        <p:tav tm="0">
                                          <p:val>
                                            <p:fltVal val="0"/>
                                          </p:val>
                                        </p:tav>
                                        <p:tav tm="100000">
                                          <p:val>
                                            <p:strVal val="#ppt_h"/>
                                          </p:val>
                                        </p:tav>
                                      </p:tavLst>
                                    </p:anim>
                                    <p:anim calcmode="lin" valueType="num">
                                      <p:cBhvr>
                                        <p:cTn id="25" dur="1000" fill="hold"/>
                                        <p:tgtEl>
                                          <p:spTgt spid="110"/>
                                        </p:tgtEl>
                                        <p:attrNameLst>
                                          <p:attrName>style.rotation</p:attrName>
                                        </p:attrNameLst>
                                      </p:cBhvr>
                                      <p:tavLst>
                                        <p:tav tm="0">
                                          <p:val>
                                            <p:fltVal val="90"/>
                                          </p:val>
                                        </p:tav>
                                        <p:tav tm="100000">
                                          <p:val>
                                            <p:fltVal val="0"/>
                                          </p:val>
                                        </p:tav>
                                      </p:tavLst>
                                    </p:anim>
                                    <p:animEffect transition="in" filter="fade">
                                      <p:cBhvr>
                                        <p:cTn id="26" dur="1000"/>
                                        <p:tgtEl>
                                          <p:spTgt spid="11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19"/>
                                        </p:tgtEl>
                                        <p:attrNameLst>
                                          <p:attrName>style.visibility</p:attrName>
                                        </p:attrNameLst>
                                      </p:cBhvr>
                                      <p:to>
                                        <p:strVal val="visible"/>
                                      </p:to>
                                    </p:set>
                                    <p:anim calcmode="lin" valueType="num">
                                      <p:cBhvr>
                                        <p:cTn id="31" dur="1000" fill="hold"/>
                                        <p:tgtEl>
                                          <p:spTgt spid="119"/>
                                        </p:tgtEl>
                                        <p:attrNameLst>
                                          <p:attrName>ppt_w</p:attrName>
                                        </p:attrNameLst>
                                      </p:cBhvr>
                                      <p:tavLst>
                                        <p:tav tm="0">
                                          <p:val>
                                            <p:fltVal val="0"/>
                                          </p:val>
                                        </p:tav>
                                        <p:tav tm="100000">
                                          <p:val>
                                            <p:strVal val="#ppt_w"/>
                                          </p:val>
                                        </p:tav>
                                      </p:tavLst>
                                    </p:anim>
                                    <p:anim calcmode="lin" valueType="num">
                                      <p:cBhvr>
                                        <p:cTn id="32" dur="1000" fill="hold"/>
                                        <p:tgtEl>
                                          <p:spTgt spid="119"/>
                                        </p:tgtEl>
                                        <p:attrNameLst>
                                          <p:attrName>ppt_h</p:attrName>
                                        </p:attrNameLst>
                                      </p:cBhvr>
                                      <p:tavLst>
                                        <p:tav tm="0">
                                          <p:val>
                                            <p:fltVal val="0"/>
                                          </p:val>
                                        </p:tav>
                                        <p:tav tm="100000">
                                          <p:val>
                                            <p:strVal val="#ppt_h"/>
                                          </p:val>
                                        </p:tav>
                                      </p:tavLst>
                                    </p:anim>
                                    <p:anim calcmode="lin" valueType="num">
                                      <p:cBhvr>
                                        <p:cTn id="33" dur="1000" fill="hold"/>
                                        <p:tgtEl>
                                          <p:spTgt spid="119"/>
                                        </p:tgtEl>
                                        <p:attrNameLst>
                                          <p:attrName>style.rotation</p:attrName>
                                        </p:attrNameLst>
                                      </p:cBhvr>
                                      <p:tavLst>
                                        <p:tav tm="0">
                                          <p:val>
                                            <p:fltVal val="90"/>
                                          </p:val>
                                        </p:tav>
                                        <p:tav tm="100000">
                                          <p:val>
                                            <p:fltVal val="0"/>
                                          </p:val>
                                        </p:tav>
                                      </p:tavLst>
                                    </p:anim>
                                    <p:animEffect transition="in" filter="fade">
                                      <p:cBhvr>
                                        <p:cTn id="34" dur="10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e 21">
            <a:extLst>
              <a:ext uri="{FF2B5EF4-FFF2-40B4-BE49-F238E27FC236}">
                <a16:creationId xmlns:a16="http://schemas.microsoft.com/office/drawing/2014/main" id="{8D9FDE24-0763-CAEA-CE00-8EC019CEB1F4}"/>
              </a:ext>
            </a:extLst>
          </p:cNvPr>
          <p:cNvGrpSpPr/>
          <p:nvPr/>
        </p:nvGrpSpPr>
        <p:grpSpPr>
          <a:xfrm>
            <a:off x="731520" y="1381557"/>
            <a:ext cx="10728960" cy="5050155"/>
            <a:chOff x="731520" y="1381557"/>
            <a:chExt cx="10728960" cy="5050155"/>
          </a:xfrm>
        </p:grpSpPr>
        <p:pic>
          <p:nvPicPr>
            <p:cNvPr id="3" name="Image 2" descr="Une image contenant texte, capture d’écran, Police, nombre&#10;&#10;Description générée automatiquement">
              <a:extLst>
                <a:ext uri="{FF2B5EF4-FFF2-40B4-BE49-F238E27FC236}">
                  <a16:creationId xmlns:a16="http://schemas.microsoft.com/office/drawing/2014/main" id="{21F817EE-6C11-D41B-8DA5-646E475C0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 y="1381557"/>
              <a:ext cx="10728960" cy="5050155"/>
            </a:xfrm>
            <a:prstGeom prst="rect">
              <a:avLst/>
            </a:prstGeom>
          </p:spPr>
        </p:pic>
        <p:sp>
          <p:nvSpPr>
            <p:cNvPr id="18" name="Rectangle 17">
              <a:extLst>
                <a:ext uri="{FF2B5EF4-FFF2-40B4-BE49-F238E27FC236}">
                  <a16:creationId xmlns:a16="http://schemas.microsoft.com/office/drawing/2014/main" id="{D5D5503B-48D7-76B9-6AE7-AC6F9EAF14C0}"/>
                </a:ext>
              </a:extLst>
            </p:cNvPr>
            <p:cNvSpPr/>
            <p:nvPr/>
          </p:nvSpPr>
          <p:spPr>
            <a:xfrm>
              <a:off x="2885484" y="1870471"/>
              <a:ext cx="8449856" cy="16766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6B023508-604E-FE41-BDFC-7C56F0F8083D}"/>
                </a:ext>
              </a:extLst>
            </p:cNvPr>
            <p:cNvSpPr/>
            <p:nvPr/>
          </p:nvSpPr>
          <p:spPr>
            <a:xfrm>
              <a:off x="2885484" y="3624103"/>
              <a:ext cx="8449856" cy="16143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6A5414AA-6BA8-A656-9D15-266C13A3E394}"/>
                </a:ext>
              </a:extLst>
            </p:cNvPr>
            <p:cNvSpPr/>
            <p:nvPr/>
          </p:nvSpPr>
          <p:spPr>
            <a:xfrm>
              <a:off x="2885484" y="5329350"/>
              <a:ext cx="8449856" cy="6330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5278FB0C-5C04-7741-B4E1-F9CCABF58283}"/>
                </a:ext>
              </a:extLst>
            </p:cNvPr>
            <p:cNvSpPr/>
            <p:nvPr/>
          </p:nvSpPr>
          <p:spPr>
            <a:xfrm>
              <a:off x="856938" y="6035134"/>
              <a:ext cx="10478402" cy="3048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311972" y="59089"/>
            <a:ext cx="11664438" cy="1322468"/>
          </a:xfrm>
        </p:spPr>
        <p:txBody>
          <a:bodyPr/>
          <a:lstStyle/>
          <a:p>
            <a:r>
              <a:rPr lang="fr-FR" sz="3200" dirty="0"/>
              <a:t>La procédure pour croiser les chantiers et les quantités de déchets collectées par le gestionnaire</a:t>
            </a:r>
          </a:p>
        </p:txBody>
      </p:sp>
      <p:sp>
        <p:nvSpPr>
          <p:cNvPr id="10" name="Marcador de número de diapositiva 5">
            <a:extLst>
              <a:ext uri="{FF2B5EF4-FFF2-40B4-BE49-F238E27FC236}">
                <a16:creationId xmlns:a16="http://schemas.microsoft.com/office/drawing/2014/main" id="{A6DA7110-AB99-D7F2-6D3E-07627ABA2D56}"/>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27</a:t>
            </a:fld>
            <a:endParaRPr lang="es-PE" dirty="0"/>
          </a:p>
        </p:txBody>
      </p:sp>
      <p:pic>
        <p:nvPicPr>
          <p:cNvPr id="23" name="Image 22">
            <a:extLst>
              <a:ext uri="{FF2B5EF4-FFF2-40B4-BE49-F238E27FC236}">
                <a16:creationId xmlns:a16="http://schemas.microsoft.com/office/drawing/2014/main" id="{1A9F1488-81FF-020E-32BE-D025FB42C9ED}"/>
              </a:ext>
            </a:extLst>
          </p:cNvPr>
          <p:cNvPicPr>
            <a:picLocks noChangeAspect="1"/>
          </p:cNvPicPr>
          <p:nvPr/>
        </p:nvPicPr>
        <p:blipFill>
          <a:blip r:embed="rId4"/>
          <a:stretch>
            <a:fillRect/>
          </a:stretch>
        </p:blipFill>
        <p:spPr>
          <a:xfrm>
            <a:off x="2885484" y="1870471"/>
            <a:ext cx="8459381" cy="1667108"/>
          </a:xfrm>
          <a:prstGeom prst="rect">
            <a:avLst/>
          </a:prstGeom>
        </p:spPr>
      </p:pic>
      <p:pic>
        <p:nvPicPr>
          <p:cNvPr id="24" name="Image 23">
            <a:extLst>
              <a:ext uri="{FF2B5EF4-FFF2-40B4-BE49-F238E27FC236}">
                <a16:creationId xmlns:a16="http://schemas.microsoft.com/office/drawing/2014/main" id="{16FE5879-2FEE-6053-98BE-D3ED3B24B7A7}"/>
              </a:ext>
            </a:extLst>
          </p:cNvPr>
          <p:cNvPicPr>
            <a:picLocks noChangeAspect="1"/>
          </p:cNvPicPr>
          <p:nvPr/>
        </p:nvPicPr>
        <p:blipFill>
          <a:blip r:embed="rId5"/>
          <a:stretch>
            <a:fillRect/>
          </a:stretch>
        </p:blipFill>
        <p:spPr>
          <a:xfrm>
            <a:off x="2914065" y="3624149"/>
            <a:ext cx="8421275" cy="1629002"/>
          </a:xfrm>
          <a:prstGeom prst="rect">
            <a:avLst/>
          </a:prstGeom>
        </p:spPr>
      </p:pic>
      <p:pic>
        <p:nvPicPr>
          <p:cNvPr id="25" name="Image 24">
            <a:extLst>
              <a:ext uri="{FF2B5EF4-FFF2-40B4-BE49-F238E27FC236}">
                <a16:creationId xmlns:a16="http://schemas.microsoft.com/office/drawing/2014/main" id="{453D1B4B-8272-2800-3AB9-9028248E4A46}"/>
              </a:ext>
            </a:extLst>
          </p:cNvPr>
          <p:cNvPicPr>
            <a:picLocks noChangeAspect="1"/>
          </p:cNvPicPr>
          <p:nvPr/>
        </p:nvPicPr>
        <p:blipFill>
          <a:blip r:embed="rId6"/>
          <a:stretch>
            <a:fillRect/>
          </a:stretch>
        </p:blipFill>
        <p:spPr>
          <a:xfrm>
            <a:off x="2904540" y="5330196"/>
            <a:ext cx="8449854" cy="628738"/>
          </a:xfrm>
          <a:prstGeom prst="rect">
            <a:avLst/>
          </a:prstGeom>
        </p:spPr>
      </p:pic>
      <p:pic>
        <p:nvPicPr>
          <p:cNvPr id="26" name="Image 25">
            <a:extLst>
              <a:ext uri="{FF2B5EF4-FFF2-40B4-BE49-F238E27FC236}">
                <a16:creationId xmlns:a16="http://schemas.microsoft.com/office/drawing/2014/main" id="{A54A8681-6A67-4E14-4A85-438CEE1A73B9}"/>
              </a:ext>
            </a:extLst>
          </p:cNvPr>
          <p:cNvPicPr>
            <a:picLocks noChangeAspect="1"/>
          </p:cNvPicPr>
          <p:nvPr/>
        </p:nvPicPr>
        <p:blipFill>
          <a:blip r:embed="rId7"/>
          <a:stretch>
            <a:fillRect/>
          </a:stretch>
        </p:blipFill>
        <p:spPr>
          <a:xfrm>
            <a:off x="856938" y="6035134"/>
            <a:ext cx="10517068" cy="285790"/>
          </a:xfrm>
          <a:prstGeom prst="rect">
            <a:avLst/>
          </a:prstGeom>
        </p:spPr>
      </p:pic>
    </p:spTree>
    <p:extLst>
      <p:ext uri="{BB962C8B-B14F-4D97-AF65-F5344CB8AC3E}">
        <p14:creationId xmlns:p14="http://schemas.microsoft.com/office/powerpoint/2010/main" val="263396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311972" y="185098"/>
            <a:ext cx="11664438" cy="678635"/>
          </a:xfrm>
        </p:spPr>
        <p:txBody>
          <a:bodyPr/>
          <a:lstStyle/>
          <a:p>
            <a:r>
              <a:rPr lang="fr-FR" dirty="0"/>
              <a:t>En résumé</a:t>
            </a:r>
          </a:p>
        </p:txBody>
      </p:sp>
      <p:sp>
        <p:nvSpPr>
          <p:cNvPr id="10" name="Marcador de número de diapositiva 5">
            <a:extLst>
              <a:ext uri="{FF2B5EF4-FFF2-40B4-BE49-F238E27FC236}">
                <a16:creationId xmlns:a16="http://schemas.microsoft.com/office/drawing/2014/main" id="{A6DA7110-AB99-D7F2-6D3E-07627ABA2D56}"/>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28</a:t>
            </a:fld>
            <a:endParaRPr lang="es-PE" dirty="0"/>
          </a:p>
        </p:txBody>
      </p:sp>
      <p:grpSp>
        <p:nvGrpSpPr>
          <p:cNvPr id="47" name="Groupe 46">
            <a:extLst>
              <a:ext uri="{FF2B5EF4-FFF2-40B4-BE49-F238E27FC236}">
                <a16:creationId xmlns:a16="http://schemas.microsoft.com/office/drawing/2014/main" id="{E0F30B04-6BAC-BA6A-B1D7-B89EAB4C5BC6}"/>
              </a:ext>
            </a:extLst>
          </p:cNvPr>
          <p:cNvGrpSpPr/>
          <p:nvPr/>
        </p:nvGrpSpPr>
        <p:grpSpPr>
          <a:xfrm>
            <a:off x="5315409" y="1256416"/>
            <a:ext cx="3817396" cy="1189604"/>
            <a:chOff x="5315409" y="1256416"/>
            <a:chExt cx="3817396" cy="1189604"/>
          </a:xfrm>
        </p:grpSpPr>
        <p:sp>
          <p:nvSpPr>
            <p:cNvPr id="11" name="Espace réservé du texte 2">
              <a:extLst>
                <a:ext uri="{FF2B5EF4-FFF2-40B4-BE49-F238E27FC236}">
                  <a16:creationId xmlns:a16="http://schemas.microsoft.com/office/drawing/2014/main" id="{65FFF0B2-C6BD-BAA0-C45E-94C4BF46EB0F}"/>
                </a:ext>
              </a:extLst>
            </p:cNvPr>
            <p:cNvSpPr txBox="1">
              <a:spLocks/>
            </p:cNvSpPr>
            <p:nvPr/>
          </p:nvSpPr>
          <p:spPr>
            <a:xfrm>
              <a:off x="5315409" y="1256416"/>
              <a:ext cx="3817396" cy="464567"/>
            </a:xfrm>
            <a:prstGeom prst="rect">
              <a:avLst/>
            </a:prstGeom>
            <a:solidFill>
              <a:srgbClr val="5F404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dirty="0">
                  <a:solidFill>
                    <a:schemeClr val="bg1"/>
                  </a:solidFill>
                </a:rPr>
                <a:t>Entreprises de travaux</a:t>
              </a:r>
              <a:endParaRPr lang="fr-FR" sz="1100" i="1" dirty="0">
                <a:solidFill>
                  <a:schemeClr val="bg1"/>
                </a:solidFill>
              </a:endParaRPr>
            </a:p>
          </p:txBody>
        </p:sp>
        <p:sp>
          <p:nvSpPr>
            <p:cNvPr id="12" name="Espace réservé du texte 2">
              <a:extLst>
                <a:ext uri="{FF2B5EF4-FFF2-40B4-BE49-F238E27FC236}">
                  <a16:creationId xmlns:a16="http://schemas.microsoft.com/office/drawing/2014/main" id="{B42B5D32-2F2C-96DB-E03D-6968143D2F65}"/>
                </a:ext>
              </a:extLst>
            </p:cNvPr>
            <p:cNvSpPr txBox="1">
              <a:spLocks/>
            </p:cNvSpPr>
            <p:nvPr/>
          </p:nvSpPr>
          <p:spPr>
            <a:xfrm>
              <a:off x="6585690" y="1776718"/>
              <a:ext cx="1080792" cy="669302"/>
            </a:xfrm>
            <a:prstGeom prst="rect">
              <a:avLst/>
            </a:prstGeom>
            <a:noFill/>
            <a:ln>
              <a:solidFill>
                <a:srgbClr val="5F404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200" dirty="0">
                  <a:solidFill>
                    <a:srgbClr val="5F4040"/>
                  </a:solidFill>
                </a:rPr>
                <a:t>QHSE, conducteur de travaux</a:t>
              </a:r>
              <a:endParaRPr lang="fr-FR" sz="1050" i="1" dirty="0">
                <a:solidFill>
                  <a:srgbClr val="5F4040"/>
                </a:solidFill>
              </a:endParaRPr>
            </a:p>
          </p:txBody>
        </p:sp>
        <p:sp>
          <p:nvSpPr>
            <p:cNvPr id="13" name="Espace réservé du texte 2">
              <a:extLst>
                <a:ext uri="{FF2B5EF4-FFF2-40B4-BE49-F238E27FC236}">
                  <a16:creationId xmlns:a16="http://schemas.microsoft.com/office/drawing/2014/main" id="{C60EFE8A-D7E1-40AB-8CA0-A93D3131072A}"/>
                </a:ext>
              </a:extLst>
            </p:cNvPr>
            <p:cNvSpPr txBox="1">
              <a:spLocks/>
            </p:cNvSpPr>
            <p:nvPr/>
          </p:nvSpPr>
          <p:spPr>
            <a:xfrm>
              <a:off x="7922379" y="1776717"/>
              <a:ext cx="1191088" cy="669301"/>
            </a:xfrm>
            <a:prstGeom prst="rect">
              <a:avLst/>
            </a:prstGeom>
            <a:noFill/>
            <a:ln>
              <a:solidFill>
                <a:srgbClr val="5F404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200" dirty="0">
                  <a:solidFill>
                    <a:srgbClr val="5F4040"/>
                  </a:solidFill>
                </a:rPr>
                <a:t>Chef de chantier, compagnon</a:t>
              </a:r>
              <a:endParaRPr lang="fr-FR" sz="1050" i="1" dirty="0">
                <a:solidFill>
                  <a:srgbClr val="5F4040"/>
                </a:solidFill>
              </a:endParaRPr>
            </a:p>
          </p:txBody>
        </p:sp>
        <p:sp>
          <p:nvSpPr>
            <p:cNvPr id="34" name="Espace réservé du texte 2">
              <a:extLst>
                <a:ext uri="{FF2B5EF4-FFF2-40B4-BE49-F238E27FC236}">
                  <a16:creationId xmlns:a16="http://schemas.microsoft.com/office/drawing/2014/main" id="{36F2D408-AFB4-8002-BA66-DE3EF180C928}"/>
                </a:ext>
              </a:extLst>
            </p:cNvPr>
            <p:cNvSpPr txBox="1">
              <a:spLocks/>
            </p:cNvSpPr>
            <p:nvPr/>
          </p:nvSpPr>
          <p:spPr>
            <a:xfrm>
              <a:off x="5332814" y="1776717"/>
              <a:ext cx="894882" cy="669301"/>
            </a:xfrm>
            <a:prstGeom prst="rect">
              <a:avLst/>
            </a:prstGeom>
            <a:noFill/>
            <a:ln>
              <a:solidFill>
                <a:srgbClr val="5F404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200" dirty="0">
                  <a:solidFill>
                    <a:srgbClr val="5F4040"/>
                  </a:solidFill>
                </a:rPr>
                <a:t>Services achat / vente</a:t>
              </a:r>
              <a:endParaRPr lang="fr-FR" sz="1050" i="1" dirty="0">
                <a:solidFill>
                  <a:srgbClr val="5F4040"/>
                </a:solidFill>
              </a:endParaRPr>
            </a:p>
          </p:txBody>
        </p:sp>
      </p:grpSp>
      <p:grpSp>
        <p:nvGrpSpPr>
          <p:cNvPr id="45" name="Groupe 44">
            <a:extLst>
              <a:ext uri="{FF2B5EF4-FFF2-40B4-BE49-F238E27FC236}">
                <a16:creationId xmlns:a16="http://schemas.microsoft.com/office/drawing/2014/main" id="{DE7D96F3-B141-1659-4166-163E1B6A1051}"/>
              </a:ext>
            </a:extLst>
          </p:cNvPr>
          <p:cNvGrpSpPr/>
          <p:nvPr/>
        </p:nvGrpSpPr>
        <p:grpSpPr>
          <a:xfrm>
            <a:off x="-54994" y="1256416"/>
            <a:ext cx="1857162" cy="2561615"/>
            <a:chOff x="-54994" y="1256416"/>
            <a:chExt cx="1857162" cy="2561615"/>
          </a:xfrm>
        </p:grpSpPr>
        <p:grpSp>
          <p:nvGrpSpPr>
            <p:cNvPr id="2" name="Groupe 1">
              <a:extLst>
                <a:ext uri="{FF2B5EF4-FFF2-40B4-BE49-F238E27FC236}">
                  <a16:creationId xmlns:a16="http://schemas.microsoft.com/office/drawing/2014/main" id="{48970705-1F3D-93FF-B319-636086E5873C}"/>
                </a:ext>
              </a:extLst>
            </p:cNvPr>
            <p:cNvGrpSpPr/>
            <p:nvPr/>
          </p:nvGrpSpPr>
          <p:grpSpPr>
            <a:xfrm>
              <a:off x="394877" y="1256416"/>
              <a:ext cx="914400" cy="1378967"/>
              <a:chOff x="136194" y="1830016"/>
              <a:chExt cx="914400" cy="1378967"/>
            </a:xfrm>
          </p:grpSpPr>
          <p:pic>
            <p:nvPicPr>
              <p:cNvPr id="3" name="Graphique 2" descr="Ville contour">
                <a:extLst>
                  <a:ext uri="{FF2B5EF4-FFF2-40B4-BE49-F238E27FC236}">
                    <a16:creationId xmlns:a16="http://schemas.microsoft.com/office/drawing/2014/main" id="{CD26B0F0-708A-6162-BF40-4AC4D18F54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6194" y="2294583"/>
                <a:ext cx="914400" cy="914400"/>
              </a:xfrm>
              <a:prstGeom prst="rect">
                <a:avLst/>
              </a:prstGeom>
            </p:spPr>
          </p:pic>
          <p:sp>
            <p:nvSpPr>
              <p:cNvPr id="4" name="Espace réservé du texte 2">
                <a:extLst>
                  <a:ext uri="{FF2B5EF4-FFF2-40B4-BE49-F238E27FC236}">
                    <a16:creationId xmlns:a16="http://schemas.microsoft.com/office/drawing/2014/main" id="{E320D881-AD69-1B88-E65C-C5F538CC464A}"/>
                  </a:ext>
                </a:extLst>
              </p:cNvPr>
              <p:cNvSpPr txBox="1">
                <a:spLocks/>
              </p:cNvSpPr>
              <p:nvPr/>
            </p:nvSpPr>
            <p:spPr>
              <a:xfrm>
                <a:off x="142781" y="1830016"/>
                <a:ext cx="858226" cy="464566"/>
              </a:xfrm>
              <a:prstGeom prst="rect">
                <a:avLst/>
              </a:prstGeom>
              <a:solidFill>
                <a:srgbClr val="5F404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dirty="0">
                    <a:solidFill>
                      <a:schemeClr val="bg1"/>
                    </a:solidFill>
                  </a:rPr>
                  <a:t>MOA</a:t>
                </a:r>
                <a:endParaRPr lang="fr-FR" sz="1100" i="1" dirty="0">
                  <a:solidFill>
                    <a:schemeClr val="bg1"/>
                  </a:solidFill>
                </a:endParaRPr>
              </a:p>
            </p:txBody>
          </p:sp>
        </p:grpSp>
        <p:sp>
          <p:nvSpPr>
            <p:cNvPr id="35" name="Espace réservé du texte 2">
              <a:extLst>
                <a:ext uri="{FF2B5EF4-FFF2-40B4-BE49-F238E27FC236}">
                  <a16:creationId xmlns:a16="http://schemas.microsoft.com/office/drawing/2014/main" id="{A5EC592A-9228-CAF8-F81D-F008A7B0FEB0}"/>
                </a:ext>
              </a:extLst>
            </p:cNvPr>
            <p:cNvSpPr txBox="1">
              <a:spLocks/>
            </p:cNvSpPr>
            <p:nvPr/>
          </p:nvSpPr>
          <p:spPr>
            <a:xfrm>
              <a:off x="-54994" y="2693358"/>
              <a:ext cx="1857162" cy="11246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i="1" dirty="0">
                  <a:solidFill>
                    <a:schemeClr val="bg1"/>
                  </a:solidFill>
                  <a:highlight>
                    <a:srgbClr val="739771"/>
                  </a:highlight>
                </a:rPr>
                <a:t>S’assure que les déchets du chantier sont gérés conformément à la réglementation</a:t>
              </a:r>
            </a:p>
          </p:txBody>
        </p:sp>
      </p:grpSp>
      <p:grpSp>
        <p:nvGrpSpPr>
          <p:cNvPr id="46" name="Groupe 45">
            <a:extLst>
              <a:ext uri="{FF2B5EF4-FFF2-40B4-BE49-F238E27FC236}">
                <a16:creationId xmlns:a16="http://schemas.microsoft.com/office/drawing/2014/main" id="{9B7907E9-221D-B2D1-B9B0-9759497B1525}"/>
              </a:ext>
            </a:extLst>
          </p:cNvPr>
          <p:cNvGrpSpPr/>
          <p:nvPr/>
        </p:nvGrpSpPr>
        <p:grpSpPr>
          <a:xfrm>
            <a:off x="2421821" y="1256416"/>
            <a:ext cx="1945939" cy="2561615"/>
            <a:chOff x="2421821" y="1256416"/>
            <a:chExt cx="1945939" cy="2561615"/>
          </a:xfrm>
        </p:grpSpPr>
        <p:grpSp>
          <p:nvGrpSpPr>
            <p:cNvPr id="33" name="Groupe 32">
              <a:extLst>
                <a:ext uri="{FF2B5EF4-FFF2-40B4-BE49-F238E27FC236}">
                  <a16:creationId xmlns:a16="http://schemas.microsoft.com/office/drawing/2014/main" id="{4F82CD93-814C-370B-2D45-0F584E013DEA}"/>
                </a:ext>
              </a:extLst>
            </p:cNvPr>
            <p:cNvGrpSpPr/>
            <p:nvPr/>
          </p:nvGrpSpPr>
          <p:grpSpPr>
            <a:xfrm>
              <a:off x="2970257" y="1256416"/>
              <a:ext cx="926727" cy="1378967"/>
              <a:chOff x="2372470" y="1674030"/>
              <a:chExt cx="926727" cy="1378967"/>
            </a:xfrm>
          </p:grpSpPr>
          <p:pic>
            <p:nvPicPr>
              <p:cNvPr id="5" name="Graphique 4" descr="Plan contour">
                <a:extLst>
                  <a:ext uri="{FF2B5EF4-FFF2-40B4-BE49-F238E27FC236}">
                    <a16:creationId xmlns:a16="http://schemas.microsoft.com/office/drawing/2014/main" id="{85C885C2-9D39-CF9B-4E90-F8316AD506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84797" y="2138597"/>
                <a:ext cx="914400" cy="914400"/>
              </a:xfrm>
              <a:prstGeom prst="rect">
                <a:avLst/>
              </a:prstGeom>
            </p:spPr>
          </p:pic>
          <p:sp>
            <p:nvSpPr>
              <p:cNvPr id="7" name="Espace réservé du texte 2">
                <a:extLst>
                  <a:ext uri="{FF2B5EF4-FFF2-40B4-BE49-F238E27FC236}">
                    <a16:creationId xmlns:a16="http://schemas.microsoft.com/office/drawing/2014/main" id="{499E1E18-E13F-2265-ED27-53EF2895EFD1}"/>
                  </a:ext>
                </a:extLst>
              </p:cNvPr>
              <p:cNvSpPr txBox="1">
                <a:spLocks/>
              </p:cNvSpPr>
              <p:nvPr/>
            </p:nvSpPr>
            <p:spPr>
              <a:xfrm>
                <a:off x="2372470" y="1674030"/>
                <a:ext cx="858226" cy="464567"/>
              </a:xfrm>
              <a:prstGeom prst="rect">
                <a:avLst/>
              </a:prstGeom>
              <a:solidFill>
                <a:srgbClr val="5F404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dirty="0">
                    <a:solidFill>
                      <a:schemeClr val="bg1"/>
                    </a:solidFill>
                  </a:rPr>
                  <a:t>MOE</a:t>
                </a:r>
                <a:endParaRPr lang="fr-FR" sz="1100" i="1" dirty="0">
                  <a:solidFill>
                    <a:schemeClr val="bg1"/>
                  </a:solidFill>
                </a:endParaRPr>
              </a:p>
            </p:txBody>
          </p:sp>
        </p:grpSp>
        <p:sp>
          <p:nvSpPr>
            <p:cNvPr id="38" name="Espace réservé du texte 2">
              <a:extLst>
                <a:ext uri="{FF2B5EF4-FFF2-40B4-BE49-F238E27FC236}">
                  <a16:creationId xmlns:a16="http://schemas.microsoft.com/office/drawing/2014/main" id="{206AB1FA-4A90-8207-E27B-5E438FB4F61F}"/>
                </a:ext>
              </a:extLst>
            </p:cNvPr>
            <p:cNvSpPr txBox="1">
              <a:spLocks/>
            </p:cNvSpPr>
            <p:nvPr/>
          </p:nvSpPr>
          <p:spPr>
            <a:xfrm>
              <a:off x="2421821" y="2693358"/>
              <a:ext cx="1945939" cy="11246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i="1" dirty="0">
                  <a:solidFill>
                    <a:schemeClr val="bg1"/>
                  </a:solidFill>
                  <a:highlight>
                    <a:srgbClr val="739771"/>
                  </a:highlight>
                </a:rPr>
                <a:t>Demande à ce que le chantier soit référencé Valobat pour bénéficier des soutiens financiers </a:t>
              </a:r>
            </a:p>
          </p:txBody>
        </p:sp>
      </p:grpSp>
      <p:grpSp>
        <p:nvGrpSpPr>
          <p:cNvPr id="48" name="Groupe 47">
            <a:extLst>
              <a:ext uri="{FF2B5EF4-FFF2-40B4-BE49-F238E27FC236}">
                <a16:creationId xmlns:a16="http://schemas.microsoft.com/office/drawing/2014/main" id="{69C47787-A6AA-DF77-8879-647A8DAD7681}"/>
              </a:ext>
            </a:extLst>
          </p:cNvPr>
          <p:cNvGrpSpPr/>
          <p:nvPr/>
        </p:nvGrpSpPr>
        <p:grpSpPr>
          <a:xfrm>
            <a:off x="4972429" y="2445644"/>
            <a:ext cx="1462013" cy="2034882"/>
            <a:chOff x="4972429" y="2445644"/>
            <a:chExt cx="1462013" cy="2034882"/>
          </a:xfrm>
        </p:grpSpPr>
        <p:pic>
          <p:nvPicPr>
            <p:cNvPr id="36" name="Graphique 35" descr="Employé de bureau contour">
              <a:extLst>
                <a:ext uri="{FF2B5EF4-FFF2-40B4-BE49-F238E27FC236}">
                  <a16:creationId xmlns:a16="http://schemas.microsoft.com/office/drawing/2014/main" id="{6CD918B1-820E-5F1E-97BA-B3D67AF762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13871" y="2445644"/>
              <a:ext cx="831273" cy="831273"/>
            </a:xfrm>
            <a:prstGeom prst="rect">
              <a:avLst/>
            </a:prstGeom>
          </p:spPr>
        </p:pic>
        <p:sp>
          <p:nvSpPr>
            <p:cNvPr id="39" name="Espace réservé du texte 2">
              <a:extLst>
                <a:ext uri="{FF2B5EF4-FFF2-40B4-BE49-F238E27FC236}">
                  <a16:creationId xmlns:a16="http://schemas.microsoft.com/office/drawing/2014/main" id="{8714AEAB-68A9-A369-9287-4145C12BB7DB}"/>
                </a:ext>
              </a:extLst>
            </p:cNvPr>
            <p:cNvSpPr txBox="1">
              <a:spLocks/>
            </p:cNvSpPr>
            <p:nvPr/>
          </p:nvSpPr>
          <p:spPr>
            <a:xfrm>
              <a:off x="4972429" y="3355853"/>
              <a:ext cx="1462013" cy="11246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i="1" dirty="0">
                  <a:solidFill>
                    <a:schemeClr val="bg1"/>
                  </a:solidFill>
                  <a:highlight>
                    <a:srgbClr val="739771"/>
                  </a:highlight>
                </a:rPr>
                <a:t>Privilégie les devis déchets comprenant les réductions REP</a:t>
              </a:r>
            </a:p>
          </p:txBody>
        </p:sp>
      </p:grpSp>
      <p:grpSp>
        <p:nvGrpSpPr>
          <p:cNvPr id="49" name="Groupe 48">
            <a:extLst>
              <a:ext uri="{FF2B5EF4-FFF2-40B4-BE49-F238E27FC236}">
                <a16:creationId xmlns:a16="http://schemas.microsoft.com/office/drawing/2014/main" id="{0E3E5E4C-A364-2111-7B89-DDE2AAD8B0DD}"/>
              </a:ext>
            </a:extLst>
          </p:cNvPr>
          <p:cNvGrpSpPr/>
          <p:nvPr/>
        </p:nvGrpSpPr>
        <p:grpSpPr>
          <a:xfrm>
            <a:off x="6426982" y="2486457"/>
            <a:ext cx="1462013" cy="1994069"/>
            <a:chOff x="6426982" y="2486457"/>
            <a:chExt cx="1462013" cy="1994069"/>
          </a:xfrm>
        </p:grpSpPr>
        <p:pic>
          <p:nvPicPr>
            <p:cNvPr id="9" name="Graphique 8" descr="Femme ouvrière du bâtiment contour">
              <a:extLst>
                <a:ext uri="{FF2B5EF4-FFF2-40B4-BE49-F238E27FC236}">
                  <a16:creationId xmlns:a16="http://schemas.microsoft.com/office/drawing/2014/main" id="{665E183C-E9FF-9575-A31E-D732685DCA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70564" y="2486457"/>
              <a:ext cx="744999" cy="744999"/>
            </a:xfrm>
            <a:prstGeom prst="rect">
              <a:avLst/>
            </a:prstGeom>
          </p:spPr>
        </p:pic>
        <p:sp>
          <p:nvSpPr>
            <p:cNvPr id="40" name="Espace réservé du texte 2">
              <a:extLst>
                <a:ext uri="{FF2B5EF4-FFF2-40B4-BE49-F238E27FC236}">
                  <a16:creationId xmlns:a16="http://schemas.microsoft.com/office/drawing/2014/main" id="{FB0037A8-4559-9826-D3E5-8FE9D881979A}"/>
                </a:ext>
              </a:extLst>
            </p:cNvPr>
            <p:cNvSpPr txBox="1">
              <a:spLocks/>
            </p:cNvSpPr>
            <p:nvPr/>
          </p:nvSpPr>
          <p:spPr>
            <a:xfrm>
              <a:off x="6426982" y="3355853"/>
              <a:ext cx="1462013" cy="11246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i="1" dirty="0">
                  <a:solidFill>
                    <a:schemeClr val="bg1"/>
                  </a:solidFill>
                  <a:highlight>
                    <a:srgbClr val="739771"/>
                  </a:highlight>
                </a:rPr>
                <a:t>Enregistre le chantier dans MVO et fournit les consignes de tri aux équipes</a:t>
              </a:r>
            </a:p>
          </p:txBody>
        </p:sp>
      </p:grpSp>
      <p:grpSp>
        <p:nvGrpSpPr>
          <p:cNvPr id="50" name="Groupe 49">
            <a:extLst>
              <a:ext uri="{FF2B5EF4-FFF2-40B4-BE49-F238E27FC236}">
                <a16:creationId xmlns:a16="http://schemas.microsoft.com/office/drawing/2014/main" id="{391E7CBC-6AE4-EE3A-89C8-82A98209A186}"/>
              </a:ext>
            </a:extLst>
          </p:cNvPr>
          <p:cNvGrpSpPr/>
          <p:nvPr/>
        </p:nvGrpSpPr>
        <p:grpSpPr>
          <a:xfrm>
            <a:off x="7951621" y="2501752"/>
            <a:ext cx="1208275" cy="1978774"/>
            <a:chOff x="7951621" y="2501752"/>
            <a:chExt cx="1208275" cy="1978774"/>
          </a:xfrm>
        </p:grpSpPr>
        <p:pic>
          <p:nvPicPr>
            <p:cNvPr id="8" name="Graphique 7" descr="Homme ouvrier du bâtiment contour">
              <a:extLst>
                <a:ext uri="{FF2B5EF4-FFF2-40B4-BE49-F238E27FC236}">
                  <a16:creationId xmlns:a16="http://schemas.microsoft.com/office/drawing/2014/main" id="{FC0FFCF0-D20F-B694-F5B9-FA6527CD60E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62242" y="2501752"/>
              <a:ext cx="787035" cy="787035"/>
            </a:xfrm>
            <a:prstGeom prst="rect">
              <a:avLst/>
            </a:prstGeom>
          </p:spPr>
        </p:pic>
        <p:sp>
          <p:nvSpPr>
            <p:cNvPr id="41" name="Espace réservé du texte 2">
              <a:extLst>
                <a:ext uri="{FF2B5EF4-FFF2-40B4-BE49-F238E27FC236}">
                  <a16:creationId xmlns:a16="http://schemas.microsoft.com/office/drawing/2014/main" id="{BF791A25-4393-FAC8-B5DB-73F6B0067F42}"/>
                </a:ext>
              </a:extLst>
            </p:cNvPr>
            <p:cNvSpPr txBox="1">
              <a:spLocks/>
            </p:cNvSpPr>
            <p:nvPr/>
          </p:nvSpPr>
          <p:spPr>
            <a:xfrm>
              <a:off x="7951621" y="3355853"/>
              <a:ext cx="1208275" cy="11246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i="1" dirty="0">
                  <a:solidFill>
                    <a:schemeClr val="bg1"/>
                  </a:solidFill>
                  <a:highlight>
                    <a:srgbClr val="739771"/>
                  </a:highlight>
                </a:rPr>
                <a:t>Trie les déchets sur le chantier</a:t>
              </a:r>
            </a:p>
          </p:txBody>
        </p:sp>
      </p:grpSp>
      <p:grpSp>
        <p:nvGrpSpPr>
          <p:cNvPr id="51" name="Groupe 50">
            <a:extLst>
              <a:ext uri="{FF2B5EF4-FFF2-40B4-BE49-F238E27FC236}">
                <a16:creationId xmlns:a16="http://schemas.microsoft.com/office/drawing/2014/main" id="{BC2822CE-1420-CC1B-364A-2DAB2793BD16}"/>
              </a:ext>
            </a:extLst>
          </p:cNvPr>
          <p:cNvGrpSpPr/>
          <p:nvPr/>
        </p:nvGrpSpPr>
        <p:grpSpPr>
          <a:xfrm>
            <a:off x="9933174" y="1256416"/>
            <a:ext cx="2140533" cy="3102520"/>
            <a:chOff x="9933174" y="1256416"/>
            <a:chExt cx="2140533" cy="3102520"/>
          </a:xfrm>
        </p:grpSpPr>
        <p:grpSp>
          <p:nvGrpSpPr>
            <p:cNvPr id="37" name="Groupe 36">
              <a:extLst>
                <a:ext uri="{FF2B5EF4-FFF2-40B4-BE49-F238E27FC236}">
                  <a16:creationId xmlns:a16="http://schemas.microsoft.com/office/drawing/2014/main" id="{512C78CA-312F-1516-A4A9-8E239B6A209F}"/>
                </a:ext>
              </a:extLst>
            </p:cNvPr>
            <p:cNvGrpSpPr/>
            <p:nvPr/>
          </p:nvGrpSpPr>
          <p:grpSpPr>
            <a:xfrm>
              <a:off x="10024140" y="1256416"/>
              <a:ext cx="1841324" cy="1404082"/>
              <a:chOff x="10024140" y="1566560"/>
              <a:chExt cx="1841324" cy="1404082"/>
            </a:xfrm>
          </p:grpSpPr>
          <p:pic>
            <p:nvPicPr>
              <p:cNvPr id="14" name="Graphique 13" descr="Camion-benne contour">
                <a:extLst>
                  <a:ext uri="{FF2B5EF4-FFF2-40B4-BE49-F238E27FC236}">
                    <a16:creationId xmlns:a16="http://schemas.microsoft.com/office/drawing/2014/main" id="{395E124A-5CC2-C1CA-995C-66FE0527EEA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435038" y="1856397"/>
                <a:ext cx="1114245" cy="1114245"/>
              </a:xfrm>
              <a:prstGeom prst="rect">
                <a:avLst/>
              </a:prstGeom>
            </p:spPr>
          </p:pic>
          <p:sp>
            <p:nvSpPr>
              <p:cNvPr id="15" name="Espace réservé du texte 2">
                <a:extLst>
                  <a:ext uri="{FF2B5EF4-FFF2-40B4-BE49-F238E27FC236}">
                    <a16:creationId xmlns:a16="http://schemas.microsoft.com/office/drawing/2014/main" id="{7CCA38BC-8450-4A30-3F7B-E52A2526A683}"/>
                  </a:ext>
                </a:extLst>
              </p:cNvPr>
              <p:cNvSpPr txBox="1">
                <a:spLocks/>
              </p:cNvSpPr>
              <p:nvPr/>
            </p:nvSpPr>
            <p:spPr>
              <a:xfrm>
                <a:off x="10024140" y="1566560"/>
                <a:ext cx="1841324" cy="464567"/>
              </a:xfrm>
              <a:prstGeom prst="rect">
                <a:avLst/>
              </a:prstGeom>
              <a:solidFill>
                <a:srgbClr val="5F404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dirty="0">
                    <a:solidFill>
                      <a:schemeClr val="bg1"/>
                    </a:solidFill>
                  </a:rPr>
                  <a:t>Gestionnaire De Déchets</a:t>
                </a:r>
                <a:endParaRPr lang="fr-FR" sz="1100" i="1" dirty="0">
                  <a:solidFill>
                    <a:schemeClr val="bg1"/>
                  </a:solidFill>
                </a:endParaRPr>
              </a:p>
            </p:txBody>
          </p:sp>
        </p:grpSp>
        <p:sp>
          <p:nvSpPr>
            <p:cNvPr id="42" name="Espace réservé du texte 2">
              <a:extLst>
                <a:ext uri="{FF2B5EF4-FFF2-40B4-BE49-F238E27FC236}">
                  <a16:creationId xmlns:a16="http://schemas.microsoft.com/office/drawing/2014/main" id="{6D7CFF7B-8DAD-2739-BDBD-4BC491D9BC24}"/>
                </a:ext>
              </a:extLst>
            </p:cNvPr>
            <p:cNvSpPr txBox="1">
              <a:spLocks/>
            </p:cNvSpPr>
            <p:nvPr/>
          </p:nvSpPr>
          <p:spPr>
            <a:xfrm>
              <a:off x="9933174" y="2693358"/>
              <a:ext cx="2140533" cy="16655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1400" i="1" dirty="0">
                  <a:solidFill>
                    <a:schemeClr val="bg1"/>
                  </a:solidFill>
                  <a:highlight>
                    <a:srgbClr val="739771"/>
                  </a:highlight>
                </a:rPr>
                <a:t>Déduit du montant de ses prestations les prises en charge REP et accompagne le chantier dans l’application des règles de tri</a:t>
              </a:r>
            </a:p>
          </p:txBody>
        </p:sp>
      </p:grpSp>
      <p:grpSp>
        <p:nvGrpSpPr>
          <p:cNvPr id="52" name="Groupe 51">
            <a:extLst>
              <a:ext uri="{FF2B5EF4-FFF2-40B4-BE49-F238E27FC236}">
                <a16:creationId xmlns:a16="http://schemas.microsoft.com/office/drawing/2014/main" id="{CCB13A70-887C-5E8A-D06C-D6D2B2D90A12}"/>
              </a:ext>
            </a:extLst>
          </p:cNvPr>
          <p:cNvGrpSpPr/>
          <p:nvPr/>
        </p:nvGrpSpPr>
        <p:grpSpPr>
          <a:xfrm>
            <a:off x="80720" y="4614512"/>
            <a:ext cx="12081025" cy="1796764"/>
            <a:chOff x="80720" y="4614512"/>
            <a:chExt cx="12081025" cy="1796764"/>
          </a:xfrm>
        </p:grpSpPr>
        <p:grpSp>
          <p:nvGrpSpPr>
            <p:cNvPr id="32" name="Groupe 31">
              <a:extLst>
                <a:ext uri="{FF2B5EF4-FFF2-40B4-BE49-F238E27FC236}">
                  <a16:creationId xmlns:a16="http://schemas.microsoft.com/office/drawing/2014/main" id="{FEFE1AC8-8D95-2773-0994-46262FC0F06B}"/>
                </a:ext>
              </a:extLst>
            </p:cNvPr>
            <p:cNvGrpSpPr/>
            <p:nvPr/>
          </p:nvGrpSpPr>
          <p:grpSpPr>
            <a:xfrm>
              <a:off x="1259690" y="5362332"/>
              <a:ext cx="2025456" cy="580545"/>
              <a:chOff x="8821881" y="3922214"/>
              <a:chExt cx="2025456" cy="580545"/>
            </a:xfrm>
          </p:grpSpPr>
          <p:grpSp>
            <p:nvGrpSpPr>
              <p:cNvPr id="16" name="Google Shape;810;p26">
                <a:extLst>
                  <a:ext uri="{FF2B5EF4-FFF2-40B4-BE49-F238E27FC236}">
                    <a16:creationId xmlns:a16="http://schemas.microsoft.com/office/drawing/2014/main" id="{200AC7AF-087F-51C5-9CC4-1681EFF6C91E}"/>
                  </a:ext>
                </a:extLst>
              </p:cNvPr>
              <p:cNvGrpSpPr/>
              <p:nvPr/>
            </p:nvGrpSpPr>
            <p:grpSpPr>
              <a:xfrm>
                <a:off x="8977778" y="4005047"/>
                <a:ext cx="1713662" cy="461798"/>
                <a:chOff x="318084" y="6375446"/>
                <a:chExt cx="837986" cy="225820"/>
              </a:xfrm>
            </p:grpSpPr>
            <p:grpSp>
              <p:nvGrpSpPr>
                <p:cNvPr id="17" name="Google Shape;811;p26">
                  <a:extLst>
                    <a:ext uri="{FF2B5EF4-FFF2-40B4-BE49-F238E27FC236}">
                      <a16:creationId xmlns:a16="http://schemas.microsoft.com/office/drawing/2014/main" id="{FBE29572-37A6-C2AA-336B-391866DABF8B}"/>
                    </a:ext>
                  </a:extLst>
                </p:cNvPr>
                <p:cNvGrpSpPr/>
                <p:nvPr/>
              </p:nvGrpSpPr>
              <p:grpSpPr>
                <a:xfrm>
                  <a:off x="318084" y="6375446"/>
                  <a:ext cx="201198" cy="225820"/>
                  <a:chOff x="318084" y="6375446"/>
                  <a:chExt cx="201198" cy="225820"/>
                </a:xfrm>
              </p:grpSpPr>
              <p:sp>
                <p:nvSpPr>
                  <p:cNvPr id="26" name="Google Shape;812;p26">
                    <a:extLst>
                      <a:ext uri="{FF2B5EF4-FFF2-40B4-BE49-F238E27FC236}">
                        <a16:creationId xmlns:a16="http://schemas.microsoft.com/office/drawing/2014/main" id="{AE16F891-4E64-9751-EB79-197DD4600BC9}"/>
                      </a:ext>
                    </a:extLst>
                  </p:cNvPr>
                  <p:cNvSpPr/>
                  <p:nvPr/>
                </p:nvSpPr>
                <p:spPr>
                  <a:xfrm>
                    <a:off x="356309" y="6428139"/>
                    <a:ext cx="124805" cy="114619"/>
                  </a:xfrm>
                  <a:custGeom>
                    <a:avLst/>
                    <a:gdLst/>
                    <a:ahLst/>
                    <a:cxnLst/>
                    <a:rect l="l" t="t" r="r" b="b"/>
                    <a:pathLst>
                      <a:path w="124805" h="114619" extrusionOk="0">
                        <a:moveTo>
                          <a:pt x="124805" y="62515"/>
                        </a:moveTo>
                        <a:lnTo>
                          <a:pt x="62403" y="0"/>
                        </a:lnTo>
                        <a:lnTo>
                          <a:pt x="0" y="62515"/>
                        </a:lnTo>
                        <a:lnTo>
                          <a:pt x="21827" y="62515"/>
                        </a:lnTo>
                        <a:lnTo>
                          <a:pt x="21827" y="114620"/>
                        </a:lnTo>
                        <a:lnTo>
                          <a:pt x="102922" y="114620"/>
                        </a:lnTo>
                        <a:lnTo>
                          <a:pt x="102922" y="6251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nvGrpSpPr>
                  <p:cNvPr id="27" name="Google Shape;813;p26">
                    <a:extLst>
                      <a:ext uri="{FF2B5EF4-FFF2-40B4-BE49-F238E27FC236}">
                        <a16:creationId xmlns:a16="http://schemas.microsoft.com/office/drawing/2014/main" id="{7AF1E498-DC21-C23F-A358-D57D9E25E599}"/>
                      </a:ext>
                    </a:extLst>
                  </p:cNvPr>
                  <p:cNvGrpSpPr/>
                  <p:nvPr/>
                </p:nvGrpSpPr>
                <p:grpSpPr>
                  <a:xfrm>
                    <a:off x="318084" y="6375446"/>
                    <a:ext cx="195714" cy="167872"/>
                    <a:chOff x="318084" y="6375446"/>
                    <a:chExt cx="195714" cy="167872"/>
                  </a:xfrm>
                </p:grpSpPr>
                <p:sp>
                  <p:nvSpPr>
                    <p:cNvPr id="29" name="Google Shape;814;p26">
                      <a:extLst>
                        <a:ext uri="{FF2B5EF4-FFF2-40B4-BE49-F238E27FC236}">
                          <a16:creationId xmlns:a16="http://schemas.microsoft.com/office/drawing/2014/main" id="{F076C901-DBC1-00BD-F571-4D1FF7AC2A68}"/>
                        </a:ext>
                      </a:extLst>
                    </p:cNvPr>
                    <p:cNvSpPr/>
                    <p:nvPr/>
                  </p:nvSpPr>
                  <p:spPr>
                    <a:xfrm>
                      <a:off x="459231" y="6542759"/>
                      <a:ext cx="559" cy="559"/>
                    </a:xfrm>
                    <a:custGeom>
                      <a:avLst/>
                      <a:gdLst/>
                      <a:ahLst/>
                      <a:cxnLst/>
                      <a:rect l="l" t="t" r="r" b="b"/>
                      <a:pathLst>
                        <a:path w="559" h="559" extrusionOk="0">
                          <a:moveTo>
                            <a:pt x="0" y="0"/>
                          </a:moveTo>
                          <a:lnTo>
                            <a:pt x="0" y="0"/>
                          </a:lnTo>
                          <a:lnTo>
                            <a:pt x="0" y="0"/>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30" name="Google Shape;815;p26">
                      <a:extLst>
                        <a:ext uri="{FF2B5EF4-FFF2-40B4-BE49-F238E27FC236}">
                          <a16:creationId xmlns:a16="http://schemas.microsoft.com/office/drawing/2014/main" id="{57C6D53C-A4D6-7D3A-83A4-C1B14B367BAC}"/>
                        </a:ext>
                      </a:extLst>
                    </p:cNvPr>
                    <p:cNvSpPr/>
                    <p:nvPr/>
                  </p:nvSpPr>
                  <p:spPr>
                    <a:xfrm>
                      <a:off x="318084" y="6375446"/>
                      <a:ext cx="195714" cy="167368"/>
                    </a:xfrm>
                    <a:custGeom>
                      <a:avLst/>
                      <a:gdLst/>
                      <a:ahLst/>
                      <a:cxnLst/>
                      <a:rect l="l" t="t" r="r" b="b"/>
                      <a:pathLst>
                        <a:path w="195714" h="167368" extrusionOk="0">
                          <a:moveTo>
                            <a:pt x="60052" y="115207"/>
                          </a:moveTo>
                          <a:lnTo>
                            <a:pt x="38225" y="115207"/>
                          </a:lnTo>
                          <a:lnTo>
                            <a:pt x="100628" y="52693"/>
                          </a:lnTo>
                          <a:lnTo>
                            <a:pt x="100628" y="52693"/>
                          </a:lnTo>
                          <a:lnTo>
                            <a:pt x="100628" y="52693"/>
                          </a:lnTo>
                          <a:lnTo>
                            <a:pt x="100628" y="52693"/>
                          </a:lnTo>
                          <a:lnTo>
                            <a:pt x="100628" y="52693"/>
                          </a:lnTo>
                          <a:lnTo>
                            <a:pt x="195715" y="52693"/>
                          </a:lnTo>
                          <a:cubicBezTo>
                            <a:pt x="194484" y="51349"/>
                            <a:pt x="193141" y="50174"/>
                            <a:pt x="191741" y="49335"/>
                          </a:cubicBezTo>
                          <a:lnTo>
                            <a:pt x="110142" y="2267"/>
                          </a:lnTo>
                          <a:cubicBezTo>
                            <a:pt x="104881" y="-756"/>
                            <a:pt x="96318" y="-756"/>
                            <a:pt x="91058" y="2267"/>
                          </a:cubicBezTo>
                          <a:lnTo>
                            <a:pt x="9514" y="49335"/>
                          </a:lnTo>
                          <a:cubicBezTo>
                            <a:pt x="4253" y="52357"/>
                            <a:pt x="0" y="59800"/>
                            <a:pt x="0" y="65845"/>
                          </a:cubicBezTo>
                          <a:lnTo>
                            <a:pt x="0" y="160036"/>
                          </a:lnTo>
                          <a:cubicBezTo>
                            <a:pt x="0" y="162387"/>
                            <a:pt x="672" y="164962"/>
                            <a:pt x="1735" y="167368"/>
                          </a:cubicBezTo>
                          <a:lnTo>
                            <a:pt x="60052" y="167368"/>
                          </a:lnTo>
                          <a:lnTo>
                            <a:pt x="60052" y="115207"/>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sp>
                <p:nvSpPr>
                  <p:cNvPr id="28" name="Google Shape;816;p26">
                    <a:extLst>
                      <a:ext uri="{FF2B5EF4-FFF2-40B4-BE49-F238E27FC236}">
                        <a16:creationId xmlns:a16="http://schemas.microsoft.com/office/drawing/2014/main" id="{DB6A76DE-06F3-9EB2-2CB4-0CE91F1E5C6A}"/>
                      </a:ext>
                    </a:extLst>
                  </p:cNvPr>
                  <p:cNvSpPr/>
                  <p:nvPr/>
                </p:nvSpPr>
                <p:spPr>
                  <a:xfrm>
                    <a:off x="319930" y="6428134"/>
                    <a:ext cx="199352" cy="173132"/>
                  </a:xfrm>
                  <a:custGeom>
                    <a:avLst/>
                    <a:gdLst/>
                    <a:ahLst/>
                    <a:cxnLst/>
                    <a:rect l="l" t="t" r="r" b="b"/>
                    <a:pathLst>
                      <a:path w="199352" h="173132" extrusionOk="0">
                        <a:moveTo>
                          <a:pt x="193812" y="0"/>
                        </a:moveTo>
                        <a:lnTo>
                          <a:pt x="98781" y="0"/>
                        </a:lnTo>
                        <a:lnTo>
                          <a:pt x="98781" y="0"/>
                        </a:lnTo>
                        <a:lnTo>
                          <a:pt x="161184" y="62515"/>
                        </a:lnTo>
                        <a:lnTo>
                          <a:pt x="139357" y="62515"/>
                        </a:lnTo>
                        <a:lnTo>
                          <a:pt x="139357" y="114620"/>
                        </a:lnTo>
                        <a:lnTo>
                          <a:pt x="0" y="114620"/>
                        </a:lnTo>
                        <a:cubicBezTo>
                          <a:pt x="1735" y="118425"/>
                          <a:pt x="4477" y="121951"/>
                          <a:pt x="7667" y="123798"/>
                        </a:cubicBezTo>
                        <a:lnTo>
                          <a:pt x="89211" y="170866"/>
                        </a:lnTo>
                        <a:cubicBezTo>
                          <a:pt x="94472" y="173888"/>
                          <a:pt x="103034" y="173888"/>
                          <a:pt x="108295" y="170866"/>
                        </a:cubicBezTo>
                        <a:lnTo>
                          <a:pt x="189838" y="123798"/>
                        </a:lnTo>
                        <a:cubicBezTo>
                          <a:pt x="195099" y="120776"/>
                          <a:pt x="199353" y="113332"/>
                          <a:pt x="199353" y="107288"/>
                        </a:cubicBezTo>
                        <a:lnTo>
                          <a:pt x="199353" y="13152"/>
                        </a:lnTo>
                        <a:cubicBezTo>
                          <a:pt x="199353" y="8731"/>
                          <a:pt x="197058" y="3638"/>
                          <a:pt x="193812" y="0"/>
                        </a:cubicBezTo>
                        <a:close/>
                      </a:path>
                    </a:pathLst>
                  </a:custGeom>
                  <a:solidFill>
                    <a:srgbClr val="DB605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grpSp>
              <p:nvGrpSpPr>
                <p:cNvPr id="18" name="Google Shape;817;p26">
                  <a:extLst>
                    <a:ext uri="{FF2B5EF4-FFF2-40B4-BE49-F238E27FC236}">
                      <a16:creationId xmlns:a16="http://schemas.microsoft.com/office/drawing/2014/main" id="{24CF3AE4-9052-89A6-7757-3F3A0EBA95AB}"/>
                    </a:ext>
                  </a:extLst>
                </p:cNvPr>
                <p:cNvGrpSpPr/>
                <p:nvPr/>
              </p:nvGrpSpPr>
              <p:grpSpPr>
                <a:xfrm>
                  <a:off x="546931" y="6402562"/>
                  <a:ext cx="609139" cy="135831"/>
                  <a:chOff x="546931" y="6402562"/>
                  <a:chExt cx="609139" cy="135831"/>
                </a:xfrm>
              </p:grpSpPr>
              <p:sp>
                <p:nvSpPr>
                  <p:cNvPr id="19" name="Google Shape;818;p26">
                    <a:extLst>
                      <a:ext uri="{FF2B5EF4-FFF2-40B4-BE49-F238E27FC236}">
                        <a16:creationId xmlns:a16="http://schemas.microsoft.com/office/drawing/2014/main" id="{140F4642-74C9-7AB8-3C4D-1F381E34EB6A}"/>
                      </a:ext>
                    </a:extLst>
                  </p:cNvPr>
                  <p:cNvSpPr/>
                  <p:nvPr/>
                </p:nvSpPr>
                <p:spPr>
                  <a:xfrm>
                    <a:off x="546931" y="6435918"/>
                    <a:ext cx="94471" cy="102474"/>
                  </a:xfrm>
                  <a:custGeom>
                    <a:avLst/>
                    <a:gdLst/>
                    <a:ahLst/>
                    <a:cxnLst/>
                    <a:rect l="l" t="t" r="r" b="b"/>
                    <a:pathLst>
                      <a:path w="94471" h="102474" extrusionOk="0">
                        <a:moveTo>
                          <a:pt x="40968" y="102475"/>
                        </a:moveTo>
                        <a:lnTo>
                          <a:pt x="0" y="0"/>
                        </a:lnTo>
                        <a:lnTo>
                          <a:pt x="19980" y="0"/>
                        </a:lnTo>
                        <a:lnTo>
                          <a:pt x="47348" y="68111"/>
                        </a:lnTo>
                        <a:lnTo>
                          <a:pt x="74491" y="0"/>
                        </a:lnTo>
                        <a:lnTo>
                          <a:pt x="94472" y="0"/>
                        </a:lnTo>
                        <a:lnTo>
                          <a:pt x="53504" y="102475"/>
                        </a:lnTo>
                        <a:lnTo>
                          <a:pt x="40968" y="102475"/>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20" name="Google Shape;819;p26">
                    <a:extLst>
                      <a:ext uri="{FF2B5EF4-FFF2-40B4-BE49-F238E27FC236}">
                        <a16:creationId xmlns:a16="http://schemas.microsoft.com/office/drawing/2014/main" id="{DF3C2AE1-03AB-6352-42BC-A92F80EC3214}"/>
                      </a:ext>
                    </a:extLst>
                  </p:cNvPr>
                  <p:cNvSpPr/>
                  <p:nvPr/>
                </p:nvSpPr>
                <p:spPr>
                  <a:xfrm>
                    <a:off x="648230" y="6435918"/>
                    <a:ext cx="85740" cy="102418"/>
                  </a:xfrm>
                  <a:custGeom>
                    <a:avLst/>
                    <a:gdLst/>
                    <a:ahLst/>
                    <a:cxnLst/>
                    <a:rect l="l" t="t" r="r" b="b"/>
                    <a:pathLst>
                      <a:path w="85740" h="102418" extrusionOk="0">
                        <a:moveTo>
                          <a:pt x="42870" y="0"/>
                        </a:moveTo>
                        <a:cubicBezTo>
                          <a:pt x="55855" y="0"/>
                          <a:pt x="66376" y="3470"/>
                          <a:pt x="73708" y="10074"/>
                        </a:cubicBezTo>
                        <a:cubicBezTo>
                          <a:pt x="81487" y="16846"/>
                          <a:pt x="85741" y="26752"/>
                          <a:pt x="85741" y="38785"/>
                        </a:cubicBezTo>
                        <a:lnTo>
                          <a:pt x="85741" y="102419"/>
                        </a:lnTo>
                        <a:lnTo>
                          <a:pt x="67104" y="102419"/>
                        </a:lnTo>
                        <a:lnTo>
                          <a:pt x="67104" y="97158"/>
                        </a:lnTo>
                        <a:cubicBezTo>
                          <a:pt x="60500" y="100628"/>
                          <a:pt x="52329" y="102419"/>
                          <a:pt x="42870" y="102419"/>
                        </a:cubicBezTo>
                        <a:lnTo>
                          <a:pt x="38617" y="102419"/>
                        </a:lnTo>
                        <a:cubicBezTo>
                          <a:pt x="27368" y="102419"/>
                          <a:pt x="18245" y="100068"/>
                          <a:pt x="11641" y="95255"/>
                        </a:cubicBezTo>
                        <a:cubicBezTo>
                          <a:pt x="7779" y="92513"/>
                          <a:pt x="4869" y="89267"/>
                          <a:pt x="2910" y="85181"/>
                        </a:cubicBezTo>
                        <a:cubicBezTo>
                          <a:pt x="951" y="81319"/>
                          <a:pt x="0" y="77010"/>
                          <a:pt x="0" y="72197"/>
                        </a:cubicBezTo>
                        <a:cubicBezTo>
                          <a:pt x="0" y="67552"/>
                          <a:pt x="951" y="63074"/>
                          <a:pt x="2910" y="59213"/>
                        </a:cubicBezTo>
                        <a:cubicBezTo>
                          <a:pt x="4869" y="55127"/>
                          <a:pt x="7779" y="51825"/>
                          <a:pt x="11641" y="49139"/>
                        </a:cubicBezTo>
                        <a:cubicBezTo>
                          <a:pt x="18245" y="44493"/>
                          <a:pt x="27368" y="41975"/>
                          <a:pt x="38617" y="41975"/>
                        </a:cubicBezTo>
                        <a:lnTo>
                          <a:pt x="67160" y="41975"/>
                        </a:lnTo>
                        <a:lnTo>
                          <a:pt x="67160" y="38897"/>
                        </a:lnTo>
                        <a:cubicBezTo>
                          <a:pt x="67160" y="32293"/>
                          <a:pt x="65201" y="27256"/>
                          <a:pt x="61507" y="24178"/>
                        </a:cubicBezTo>
                        <a:cubicBezTo>
                          <a:pt x="57646" y="20708"/>
                          <a:pt x="51209" y="18749"/>
                          <a:pt x="42870" y="18749"/>
                        </a:cubicBezTo>
                        <a:lnTo>
                          <a:pt x="42702" y="18749"/>
                        </a:lnTo>
                        <a:cubicBezTo>
                          <a:pt x="20372" y="18749"/>
                          <a:pt x="19029" y="31565"/>
                          <a:pt x="18637" y="35651"/>
                        </a:cubicBezTo>
                        <a:lnTo>
                          <a:pt x="224" y="33692"/>
                        </a:lnTo>
                        <a:cubicBezTo>
                          <a:pt x="1175" y="23002"/>
                          <a:pt x="5876" y="14495"/>
                          <a:pt x="13600" y="8675"/>
                        </a:cubicBezTo>
                        <a:cubicBezTo>
                          <a:pt x="20987" y="3022"/>
                          <a:pt x="30670" y="112"/>
                          <a:pt x="42702" y="112"/>
                        </a:cubicBezTo>
                        <a:lnTo>
                          <a:pt x="42870" y="112"/>
                        </a:lnTo>
                        <a:close/>
                        <a:moveTo>
                          <a:pt x="38617" y="60556"/>
                        </a:moveTo>
                        <a:cubicBezTo>
                          <a:pt x="33580" y="60556"/>
                          <a:pt x="26584" y="61339"/>
                          <a:pt x="22331" y="64250"/>
                        </a:cubicBezTo>
                        <a:cubicBezTo>
                          <a:pt x="20764" y="65593"/>
                          <a:pt x="18637" y="67552"/>
                          <a:pt x="18637" y="72197"/>
                        </a:cubicBezTo>
                        <a:cubicBezTo>
                          <a:pt x="18637" y="76842"/>
                          <a:pt x="20764" y="78969"/>
                          <a:pt x="22331" y="80144"/>
                        </a:cubicBezTo>
                        <a:cubicBezTo>
                          <a:pt x="24849" y="81879"/>
                          <a:pt x="29494" y="83838"/>
                          <a:pt x="38617" y="83838"/>
                        </a:cubicBezTo>
                        <a:lnTo>
                          <a:pt x="42870" y="83838"/>
                        </a:lnTo>
                        <a:cubicBezTo>
                          <a:pt x="51209" y="83838"/>
                          <a:pt x="57590" y="82103"/>
                          <a:pt x="61507" y="78577"/>
                        </a:cubicBezTo>
                        <a:cubicBezTo>
                          <a:pt x="65201" y="75275"/>
                          <a:pt x="67160" y="70406"/>
                          <a:pt x="67160" y="63858"/>
                        </a:cubicBezTo>
                        <a:lnTo>
                          <a:pt x="67160" y="60556"/>
                        </a:lnTo>
                        <a:lnTo>
                          <a:pt x="38617" y="60556"/>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21" name="Google Shape;820;p26">
                    <a:extLst>
                      <a:ext uri="{FF2B5EF4-FFF2-40B4-BE49-F238E27FC236}">
                        <a16:creationId xmlns:a16="http://schemas.microsoft.com/office/drawing/2014/main" id="{7EE7820D-4CA3-774F-822F-387D7FDB812E}"/>
                      </a:ext>
                    </a:extLst>
                  </p:cNvPr>
                  <p:cNvSpPr/>
                  <p:nvPr/>
                </p:nvSpPr>
                <p:spPr>
                  <a:xfrm>
                    <a:off x="754399" y="6402562"/>
                    <a:ext cx="30221" cy="135830"/>
                  </a:xfrm>
                  <a:custGeom>
                    <a:avLst/>
                    <a:gdLst/>
                    <a:ahLst/>
                    <a:cxnLst/>
                    <a:rect l="l" t="t" r="r" b="b"/>
                    <a:pathLst>
                      <a:path w="30221" h="135830" extrusionOk="0">
                        <a:moveTo>
                          <a:pt x="18581" y="97214"/>
                        </a:moveTo>
                        <a:cubicBezTo>
                          <a:pt x="18581" y="102251"/>
                          <a:pt x="19141" y="109247"/>
                          <a:pt x="22275" y="113500"/>
                        </a:cubicBezTo>
                        <a:cubicBezTo>
                          <a:pt x="23450" y="115235"/>
                          <a:pt x="25577" y="117194"/>
                          <a:pt x="30222" y="117194"/>
                        </a:cubicBezTo>
                        <a:lnTo>
                          <a:pt x="30222" y="135831"/>
                        </a:lnTo>
                        <a:cubicBezTo>
                          <a:pt x="25353" y="135831"/>
                          <a:pt x="21099" y="134879"/>
                          <a:pt x="17238" y="132921"/>
                        </a:cubicBezTo>
                        <a:cubicBezTo>
                          <a:pt x="13152" y="130962"/>
                          <a:pt x="9850" y="128052"/>
                          <a:pt x="7164" y="124358"/>
                        </a:cubicBezTo>
                        <a:cubicBezTo>
                          <a:pt x="2295" y="117586"/>
                          <a:pt x="0" y="108463"/>
                          <a:pt x="0" y="97214"/>
                        </a:cubicBezTo>
                        <a:lnTo>
                          <a:pt x="0" y="0"/>
                        </a:lnTo>
                        <a:lnTo>
                          <a:pt x="18637" y="0"/>
                        </a:lnTo>
                        <a:lnTo>
                          <a:pt x="18637" y="97214"/>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22" name="Google Shape;821;p26">
                    <a:extLst>
                      <a:ext uri="{FF2B5EF4-FFF2-40B4-BE49-F238E27FC236}">
                        <a16:creationId xmlns:a16="http://schemas.microsoft.com/office/drawing/2014/main" id="{EFF6D38A-72C9-46BF-05BC-5D76A0B4D939}"/>
                      </a:ext>
                    </a:extLst>
                  </p:cNvPr>
                  <p:cNvSpPr/>
                  <p:nvPr/>
                </p:nvSpPr>
                <p:spPr>
                  <a:xfrm>
                    <a:off x="795366" y="6435974"/>
                    <a:ext cx="85516" cy="102419"/>
                  </a:xfrm>
                  <a:custGeom>
                    <a:avLst/>
                    <a:gdLst/>
                    <a:ahLst/>
                    <a:cxnLst/>
                    <a:rect l="l" t="t" r="r" b="b"/>
                    <a:pathLst>
                      <a:path w="85516" h="102419" extrusionOk="0">
                        <a:moveTo>
                          <a:pt x="73708" y="10075"/>
                        </a:moveTo>
                        <a:cubicBezTo>
                          <a:pt x="81487" y="16847"/>
                          <a:pt x="85517" y="26753"/>
                          <a:pt x="85517" y="38786"/>
                        </a:cubicBezTo>
                        <a:lnTo>
                          <a:pt x="85517" y="63803"/>
                        </a:lnTo>
                        <a:cubicBezTo>
                          <a:pt x="85517" y="75835"/>
                          <a:pt x="81431" y="85741"/>
                          <a:pt x="73708" y="92513"/>
                        </a:cubicBezTo>
                        <a:cubicBezTo>
                          <a:pt x="66152" y="99117"/>
                          <a:pt x="55855" y="102420"/>
                          <a:pt x="42870" y="102420"/>
                        </a:cubicBezTo>
                        <a:cubicBezTo>
                          <a:pt x="29662" y="102420"/>
                          <a:pt x="19364" y="99117"/>
                          <a:pt x="11809" y="92513"/>
                        </a:cubicBezTo>
                        <a:cubicBezTo>
                          <a:pt x="4030" y="85741"/>
                          <a:pt x="0" y="75835"/>
                          <a:pt x="0" y="63803"/>
                        </a:cubicBezTo>
                        <a:lnTo>
                          <a:pt x="0" y="38786"/>
                        </a:lnTo>
                        <a:cubicBezTo>
                          <a:pt x="0" y="26753"/>
                          <a:pt x="4086" y="16847"/>
                          <a:pt x="11809" y="10075"/>
                        </a:cubicBezTo>
                        <a:cubicBezTo>
                          <a:pt x="19364" y="3471"/>
                          <a:pt x="29662" y="1"/>
                          <a:pt x="42870" y="1"/>
                        </a:cubicBezTo>
                        <a:cubicBezTo>
                          <a:pt x="55855" y="-55"/>
                          <a:pt x="66096" y="3471"/>
                          <a:pt x="73708" y="10075"/>
                        </a:cubicBezTo>
                        <a:close/>
                        <a:moveTo>
                          <a:pt x="24010" y="24010"/>
                        </a:moveTo>
                        <a:cubicBezTo>
                          <a:pt x="20540" y="27088"/>
                          <a:pt x="18581" y="32181"/>
                          <a:pt x="18581" y="38730"/>
                        </a:cubicBezTo>
                        <a:lnTo>
                          <a:pt x="18581" y="63747"/>
                        </a:lnTo>
                        <a:cubicBezTo>
                          <a:pt x="18581" y="70351"/>
                          <a:pt x="20540" y="75220"/>
                          <a:pt x="24010" y="78466"/>
                        </a:cubicBezTo>
                        <a:cubicBezTo>
                          <a:pt x="28095" y="81936"/>
                          <a:pt x="34475" y="83727"/>
                          <a:pt x="42814" y="83727"/>
                        </a:cubicBezTo>
                        <a:cubicBezTo>
                          <a:pt x="50986" y="83727"/>
                          <a:pt x="57366" y="81992"/>
                          <a:pt x="61451" y="78466"/>
                        </a:cubicBezTo>
                        <a:cubicBezTo>
                          <a:pt x="65145" y="75164"/>
                          <a:pt x="66880" y="70295"/>
                          <a:pt x="66880" y="63747"/>
                        </a:cubicBezTo>
                        <a:lnTo>
                          <a:pt x="66880" y="38730"/>
                        </a:lnTo>
                        <a:cubicBezTo>
                          <a:pt x="66880" y="32125"/>
                          <a:pt x="65145" y="27088"/>
                          <a:pt x="61451" y="24010"/>
                        </a:cubicBezTo>
                        <a:cubicBezTo>
                          <a:pt x="57366" y="20540"/>
                          <a:pt x="50986" y="18582"/>
                          <a:pt x="42814" y="18582"/>
                        </a:cubicBezTo>
                        <a:cubicBezTo>
                          <a:pt x="34475" y="18582"/>
                          <a:pt x="28095" y="20540"/>
                          <a:pt x="24010" y="24010"/>
                        </a:cubicBez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23" name="Google Shape;822;p26">
                    <a:extLst>
                      <a:ext uri="{FF2B5EF4-FFF2-40B4-BE49-F238E27FC236}">
                        <a16:creationId xmlns:a16="http://schemas.microsoft.com/office/drawing/2014/main" id="{D86E682A-6796-3191-2315-3DF85B1AF337}"/>
                      </a:ext>
                    </a:extLst>
                  </p:cNvPr>
                  <p:cNvSpPr/>
                  <p:nvPr/>
                </p:nvSpPr>
                <p:spPr>
                  <a:xfrm>
                    <a:off x="901255" y="6402562"/>
                    <a:ext cx="85516" cy="135774"/>
                  </a:xfrm>
                  <a:custGeom>
                    <a:avLst/>
                    <a:gdLst/>
                    <a:ahLst/>
                    <a:cxnLst/>
                    <a:rect l="l" t="t" r="r" b="b"/>
                    <a:pathLst>
                      <a:path w="85516" h="135774" extrusionOk="0">
                        <a:moveTo>
                          <a:pt x="18637" y="38785"/>
                        </a:moveTo>
                        <a:cubicBezTo>
                          <a:pt x="25241" y="35315"/>
                          <a:pt x="33356" y="33356"/>
                          <a:pt x="42870" y="33356"/>
                        </a:cubicBezTo>
                        <a:cubicBezTo>
                          <a:pt x="55855" y="33356"/>
                          <a:pt x="66152" y="36826"/>
                          <a:pt x="73708" y="43430"/>
                        </a:cubicBezTo>
                        <a:cubicBezTo>
                          <a:pt x="81487" y="50202"/>
                          <a:pt x="85517" y="60108"/>
                          <a:pt x="85517" y="72141"/>
                        </a:cubicBezTo>
                        <a:lnTo>
                          <a:pt x="85517" y="97158"/>
                        </a:lnTo>
                        <a:cubicBezTo>
                          <a:pt x="85517" y="109191"/>
                          <a:pt x="81431" y="119097"/>
                          <a:pt x="73708" y="125869"/>
                        </a:cubicBezTo>
                        <a:cubicBezTo>
                          <a:pt x="66152" y="132473"/>
                          <a:pt x="55855" y="135775"/>
                          <a:pt x="42870" y="135775"/>
                        </a:cubicBezTo>
                        <a:cubicBezTo>
                          <a:pt x="33356" y="135775"/>
                          <a:pt x="25185" y="134040"/>
                          <a:pt x="18637" y="130514"/>
                        </a:cubicBezTo>
                        <a:lnTo>
                          <a:pt x="18637" y="135775"/>
                        </a:lnTo>
                        <a:lnTo>
                          <a:pt x="0" y="135775"/>
                        </a:lnTo>
                        <a:lnTo>
                          <a:pt x="0" y="0"/>
                        </a:lnTo>
                        <a:lnTo>
                          <a:pt x="18637" y="0"/>
                        </a:lnTo>
                        <a:lnTo>
                          <a:pt x="18637" y="38785"/>
                        </a:lnTo>
                        <a:close/>
                        <a:moveTo>
                          <a:pt x="24066" y="57422"/>
                        </a:moveTo>
                        <a:cubicBezTo>
                          <a:pt x="20596" y="60500"/>
                          <a:pt x="18637" y="65593"/>
                          <a:pt x="18637" y="72141"/>
                        </a:cubicBezTo>
                        <a:lnTo>
                          <a:pt x="18637" y="97158"/>
                        </a:lnTo>
                        <a:cubicBezTo>
                          <a:pt x="18637" y="103762"/>
                          <a:pt x="20596" y="108631"/>
                          <a:pt x="24066" y="111877"/>
                        </a:cubicBezTo>
                        <a:cubicBezTo>
                          <a:pt x="28151" y="115347"/>
                          <a:pt x="34531" y="117138"/>
                          <a:pt x="42870" y="117138"/>
                        </a:cubicBezTo>
                        <a:cubicBezTo>
                          <a:pt x="51041" y="117138"/>
                          <a:pt x="57422" y="115403"/>
                          <a:pt x="61507" y="111877"/>
                        </a:cubicBezTo>
                        <a:cubicBezTo>
                          <a:pt x="65201" y="108575"/>
                          <a:pt x="66936" y="103706"/>
                          <a:pt x="66936" y="97158"/>
                        </a:cubicBezTo>
                        <a:lnTo>
                          <a:pt x="66936" y="72141"/>
                        </a:lnTo>
                        <a:cubicBezTo>
                          <a:pt x="66936" y="65537"/>
                          <a:pt x="65201" y="60500"/>
                          <a:pt x="61507" y="57422"/>
                        </a:cubicBezTo>
                        <a:cubicBezTo>
                          <a:pt x="57422" y="53952"/>
                          <a:pt x="51041" y="51993"/>
                          <a:pt x="42870" y="51993"/>
                        </a:cubicBezTo>
                        <a:cubicBezTo>
                          <a:pt x="34531" y="51993"/>
                          <a:pt x="28151" y="53952"/>
                          <a:pt x="24066" y="57422"/>
                        </a:cubicBez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24" name="Google Shape;823;p26">
                    <a:extLst>
                      <a:ext uri="{FF2B5EF4-FFF2-40B4-BE49-F238E27FC236}">
                        <a16:creationId xmlns:a16="http://schemas.microsoft.com/office/drawing/2014/main" id="{B5CDF008-A19C-39FE-3F0B-99B86D596222}"/>
                      </a:ext>
                    </a:extLst>
                  </p:cNvPr>
                  <p:cNvSpPr/>
                  <p:nvPr/>
                </p:nvSpPr>
                <p:spPr>
                  <a:xfrm>
                    <a:off x="1001435" y="6435918"/>
                    <a:ext cx="85740" cy="102418"/>
                  </a:xfrm>
                  <a:custGeom>
                    <a:avLst/>
                    <a:gdLst/>
                    <a:ahLst/>
                    <a:cxnLst/>
                    <a:rect l="l" t="t" r="r" b="b"/>
                    <a:pathLst>
                      <a:path w="85740" h="102418" extrusionOk="0">
                        <a:moveTo>
                          <a:pt x="42870" y="0"/>
                        </a:moveTo>
                        <a:cubicBezTo>
                          <a:pt x="55855" y="0"/>
                          <a:pt x="66376" y="3470"/>
                          <a:pt x="73708" y="10074"/>
                        </a:cubicBezTo>
                        <a:cubicBezTo>
                          <a:pt x="81487" y="16846"/>
                          <a:pt x="85741" y="26752"/>
                          <a:pt x="85741" y="38785"/>
                        </a:cubicBezTo>
                        <a:lnTo>
                          <a:pt x="85741" y="102419"/>
                        </a:lnTo>
                        <a:lnTo>
                          <a:pt x="67104" y="102419"/>
                        </a:lnTo>
                        <a:lnTo>
                          <a:pt x="67104" y="97158"/>
                        </a:lnTo>
                        <a:cubicBezTo>
                          <a:pt x="60500" y="100628"/>
                          <a:pt x="52329" y="102419"/>
                          <a:pt x="42870" y="102419"/>
                        </a:cubicBezTo>
                        <a:lnTo>
                          <a:pt x="38617" y="102419"/>
                        </a:lnTo>
                        <a:cubicBezTo>
                          <a:pt x="27368" y="102419"/>
                          <a:pt x="18245" y="100068"/>
                          <a:pt x="11641" y="95255"/>
                        </a:cubicBezTo>
                        <a:cubicBezTo>
                          <a:pt x="7779" y="92513"/>
                          <a:pt x="4869" y="89267"/>
                          <a:pt x="2910" y="85181"/>
                        </a:cubicBezTo>
                        <a:cubicBezTo>
                          <a:pt x="951" y="81319"/>
                          <a:pt x="0" y="77010"/>
                          <a:pt x="0" y="72197"/>
                        </a:cubicBezTo>
                        <a:cubicBezTo>
                          <a:pt x="0" y="67552"/>
                          <a:pt x="951" y="63074"/>
                          <a:pt x="2910" y="59213"/>
                        </a:cubicBezTo>
                        <a:cubicBezTo>
                          <a:pt x="4869" y="55127"/>
                          <a:pt x="7779" y="51825"/>
                          <a:pt x="11641" y="49139"/>
                        </a:cubicBezTo>
                        <a:cubicBezTo>
                          <a:pt x="18245" y="44493"/>
                          <a:pt x="27368" y="41975"/>
                          <a:pt x="38617" y="41975"/>
                        </a:cubicBezTo>
                        <a:lnTo>
                          <a:pt x="67160" y="41975"/>
                        </a:lnTo>
                        <a:lnTo>
                          <a:pt x="67160" y="38897"/>
                        </a:lnTo>
                        <a:cubicBezTo>
                          <a:pt x="67160" y="32293"/>
                          <a:pt x="65201" y="27256"/>
                          <a:pt x="61507" y="24178"/>
                        </a:cubicBezTo>
                        <a:cubicBezTo>
                          <a:pt x="57646" y="20708"/>
                          <a:pt x="51209" y="18749"/>
                          <a:pt x="42870" y="18749"/>
                        </a:cubicBezTo>
                        <a:lnTo>
                          <a:pt x="42702" y="18749"/>
                        </a:lnTo>
                        <a:cubicBezTo>
                          <a:pt x="20372" y="18749"/>
                          <a:pt x="19029" y="31565"/>
                          <a:pt x="18637" y="35651"/>
                        </a:cubicBezTo>
                        <a:lnTo>
                          <a:pt x="224" y="33692"/>
                        </a:lnTo>
                        <a:cubicBezTo>
                          <a:pt x="1175" y="23002"/>
                          <a:pt x="5876" y="14495"/>
                          <a:pt x="13600" y="8675"/>
                        </a:cubicBezTo>
                        <a:cubicBezTo>
                          <a:pt x="20987" y="3022"/>
                          <a:pt x="30670" y="112"/>
                          <a:pt x="42702" y="112"/>
                        </a:cubicBezTo>
                        <a:lnTo>
                          <a:pt x="42870" y="112"/>
                        </a:lnTo>
                        <a:close/>
                        <a:moveTo>
                          <a:pt x="38561" y="60556"/>
                        </a:moveTo>
                        <a:cubicBezTo>
                          <a:pt x="33524" y="60556"/>
                          <a:pt x="26528" y="61339"/>
                          <a:pt x="22275" y="64250"/>
                        </a:cubicBezTo>
                        <a:cubicBezTo>
                          <a:pt x="20708" y="65593"/>
                          <a:pt x="18581" y="67552"/>
                          <a:pt x="18581" y="72197"/>
                        </a:cubicBezTo>
                        <a:cubicBezTo>
                          <a:pt x="18581" y="76842"/>
                          <a:pt x="20708" y="78969"/>
                          <a:pt x="22275" y="80144"/>
                        </a:cubicBezTo>
                        <a:cubicBezTo>
                          <a:pt x="24793" y="81879"/>
                          <a:pt x="29438" y="83838"/>
                          <a:pt x="38561" y="83838"/>
                        </a:cubicBezTo>
                        <a:lnTo>
                          <a:pt x="42814" y="83838"/>
                        </a:lnTo>
                        <a:cubicBezTo>
                          <a:pt x="51153" y="83838"/>
                          <a:pt x="57534" y="82103"/>
                          <a:pt x="61451" y="78577"/>
                        </a:cubicBezTo>
                        <a:cubicBezTo>
                          <a:pt x="65145" y="75275"/>
                          <a:pt x="67104" y="70406"/>
                          <a:pt x="67104" y="63858"/>
                        </a:cubicBezTo>
                        <a:lnTo>
                          <a:pt x="67104" y="60556"/>
                        </a:lnTo>
                        <a:lnTo>
                          <a:pt x="38561" y="60556"/>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25" name="Google Shape;824;p26">
                    <a:extLst>
                      <a:ext uri="{FF2B5EF4-FFF2-40B4-BE49-F238E27FC236}">
                        <a16:creationId xmlns:a16="http://schemas.microsoft.com/office/drawing/2014/main" id="{325621DD-2D3D-DCB9-E507-87F90FF2B1C0}"/>
                      </a:ext>
                    </a:extLst>
                  </p:cNvPr>
                  <p:cNvSpPr/>
                  <p:nvPr/>
                </p:nvSpPr>
                <p:spPr>
                  <a:xfrm>
                    <a:off x="1101783" y="6402562"/>
                    <a:ext cx="54287" cy="135830"/>
                  </a:xfrm>
                  <a:custGeom>
                    <a:avLst/>
                    <a:gdLst/>
                    <a:ahLst/>
                    <a:cxnLst/>
                    <a:rect l="l" t="t" r="r" b="b"/>
                    <a:pathLst>
                      <a:path w="54287" h="135830" extrusionOk="0">
                        <a:moveTo>
                          <a:pt x="54288" y="33356"/>
                        </a:moveTo>
                        <a:lnTo>
                          <a:pt x="54288" y="51993"/>
                        </a:lnTo>
                        <a:lnTo>
                          <a:pt x="30222" y="51993"/>
                        </a:lnTo>
                        <a:lnTo>
                          <a:pt x="30222" y="97214"/>
                        </a:lnTo>
                        <a:cubicBezTo>
                          <a:pt x="30222" y="103818"/>
                          <a:pt x="31957" y="108687"/>
                          <a:pt x="35651" y="111933"/>
                        </a:cubicBezTo>
                        <a:cubicBezTo>
                          <a:pt x="39736" y="115403"/>
                          <a:pt x="46116" y="117194"/>
                          <a:pt x="54288" y="117194"/>
                        </a:cubicBezTo>
                        <a:lnTo>
                          <a:pt x="54288" y="135831"/>
                        </a:lnTo>
                        <a:cubicBezTo>
                          <a:pt x="41303" y="135831"/>
                          <a:pt x="31005" y="132529"/>
                          <a:pt x="23450" y="125925"/>
                        </a:cubicBezTo>
                        <a:cubicBezTo>
                          <a:pt x="15671" y="119153"/>
                          <a:pt x="11641" y="109247"/>
                          <a:pt x="11641" y="97214"/>
                        </a:cubicBezTo>
                        <a:lnTo>
                          <a:pt x="11641" y="51993"/>
                        </a:lnTo>
                        <a:lnTo>
                          <a:pt x="0" y="51993"/>
                        </a:lnTo>
                        <a:lnTo>
                          <a:pt x="0" y="33356"/>
                        </a:lnTo>
                        <a:lnTo>
                          <a:pt x="11641" y="33356"/>
                        </a:lnTo>
                        <a:lnTo>
                          <a:pt x="11641" y="0"/>
                        </a:lnTo>
                        <a:lnTo>
                          <a:pt x="30278" y="0"/>
                        </a:lnTo>
                        <a:lnTo>
                          <a:pt x="30278" y="33356"/>
                        </a:lnTo>
                        <a:lnTo>
                          <a:pt x="54288" y="33356"/>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grpSp>
          <p:sp>
            <p:nvSpPr>
              <p:cNvPr id="31" name="Rectangle 30">
                <a:extLst>
                  <a:ext uri="{FF2B5EF4-FFF2-40B4-BE49-F238E27FC236}">
                    <a16:creationId xmlns:a16="http://schemas.microsoft.com/office/drawing/2014/main" id="{2C683A1D-839D-4D38-9941-5743D17876B2}"/>
                  </a:ext>
                </a:extLst>
              </p:cNvPr>
              <p:cNvSpPr/>
              <p:nvPr/>
            </p:nvSpPr>
            <p:spPr>
              <a:xfrm>
                <a:off x="8821881" y="3922214"/>
                <a:ext cx="2025456" cy="580545"/>
              </a:xfrm>
              <a:prstGeom prst="rect">
                <a:avLst/>
              </a:prstGeom>
              <a:noFill/>
              <a:ln>
                <a:solidFill>
                  <a:srgbClr val="5F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3" name="Accolade ouvrante 42">
              <a:extLst>
                <a:ext uri="{FF2B5EF4-FFF2-40B4-BE49-F238E27FC236}">
                  <a16:creationId xmlns:a16="http://schemas.microsoft.com/office/drawing/2014/main" id="{CB548C79-F2FE-4DBD-0BB0-B13DBE9C8B9D}"/>
                </a:ext>
              </a:extLst>
            </p:cNvPr>
            <p:cNvSpPr/>
            <p:nvPr/>
          </p:nvSpPr>
          <p:spPr>
            <a:xfrm rot="16200000">
              <a:off x="5796283" y="-1101051"/>
              <a:ext cx="464566" cy="11895692"/>
            </a:xfrm>
            <a:prstGeom prst="leftBrace">
              <a:avLst>
                <a:gd name="adj1" fmla="val 58958"/>
                <a:gd name="adj2" fmla="val 50000"/>
              </a:avLst>
            </a:prstGeom>
            <a:ln>
              <a:solidFill>
                <a:srgbClr val="4F4F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4" name="Espace réservé du texte 2">
              <a:extLst>
                <a:ext uri="{FF2B5EF4-FFF2-40B4-BE49-F238E27FC236}">
                  <a16:creationId xmlns:a16="http://schemas.microsoft.com/office/drawing/2014/main" id="{092CAA0D-15D6-3155-423A-0D4E0192C875}"/>
                </a:ext>
              </a:extLst>
            </p:cNvPr>
            <p:cNvSpPr txBox="1">
              <a:spLocks/>
            </p:cNvSpPr>
            <p:nvPr/>
          </p:nvSpPr>
          <p:spPr>
            <a:xfrm>
              <a:off x="3410701" y="5264320"/>
              <a:ext cx="8751044" cy="11469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Wingdings" panose="05000000000000000000" pitchFamily="2" charset="2"/>
                <a:buNone/>
              </a:pPr>
              <a:r>
                <a:rPr lang="fr-FR" sz="1400" i="1" dirty="0">
                  <a:solidFill>
                    <a:schemeClr val="bg1"/>
                  </a:solidFill>
                  <a:highlight>
                    <a:srgbClr val="739771"/>
                  </a:highlight>
                </a:rPr>
                <a:t>Fournit la solution de référencement et de traçabilité des déchets</a:t>
              </a:r>
            </a:p>
            <a:p>
              <a:pPr marL="0" indent="0">
                <a:spcBef>
                  <a:spcPts val="600"/>
                </a:spcBef>
                <a:buFont typeface="Wingdings" panose="05000000000000000000" pitchFamily="2" charset="2"/>
                <a:buNone/>
              </a:pPr>
              <a:r>
                <a:rPr lang="fr-FR" sz="1400" i="1" dirty="0">
                  <a:solidFill>
                    <a:schemeClr val="bg1"/>
                  </a:solidFill>
                  <a:highlight>
                    <a:srgbClr val="739771"/>
                  </a:highlight>
                </a:rPr>
                <a:t>Définit et diffuse les standards de tri de la filière</a:t>
              </a:r>
            </a:p>
            <a:p>
              <a:pPr marL="0" indent="0">
                <a:spcBef>
                  <a:spcPts val="600"/>
                </a:spcBef>
                <a:buFont typeface="Wingdings" panose="05000000000000000000" pitchFamily="2" charset="2"/>
                <a:buNone/>
              </a:pPr>
              <a:r>
                <a:rPr lang="fr-FR" sz="1400" i="1" dirty="0">
                  <a:solidFill>
                    <a:schemeClr val="bg1"/>
                  </a:solidFill>
                  <a:highlight>
                    <a:srgbClr val="739771"/>
                  </a:highlight>
                </a:rPr>
                <a:t>Verse les soutiens financiers au Gestionnaire de Déchets</a:t>
              </a:r>
            </a:p>
            <a:p>
              <a:pPr marL="0" indent="0">
                <a:spcBef>
                  <a:spcPts val="600"/>
                </a:spcBef>
                <a:buFont typeface="Wingdings" panose="05000000000000000000" pitchFamily="2" charset="2"/>
                <a:buNone/>
              </a:pPr>
              <a:r>
                <a:rPr lang="fr-FR" sz="1400" i="1" dirty="0">
                  <a:solidFill>
                    <a:schemeClr val="bg1"/>
                  </a:solidFill>
                  <a:highlight>
                    <a:srgbClr val="739771"/>
                  </a:highlight>
                </a:rPr>
                <a:t>Vérifie la cohérence entre les quantités triées, les quantités recyclées et les soutiens versés</a:t>
              </a:r>
            </a:p>
          </p:txBody>
        </p:sp>
      </p:grpSp>
    </p:spTree>
    <p:extLst>
      <p:ext uri="{BB962C8B-B14F-4D97-AF65-F5344CB8AC3E}">
        <p14:creationId xmlns:p14="http://schemas.microsoft.com/office/powerpoint/2010/main" val="132236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randombar(horizont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randombar(horizontal)">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randombar(horizontal)">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randombar(horizontal)">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randombar(horizontal)">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311972" y="185098"/>
            <a:ext cx="11664438" cy="678635"/>
          </a:xfrm>
        </p:spPr>
        <p:txBody>
          <a:bodyPr/>
          <a:lstStyle/>
          <a:p>
            <a:r>
              <a:rPr lang="fr-FR" sz="3200" dirty="0"/>
              <a:t>Avoir une stratégie réemploi avant le début des travaux</a:t>
            </a:r>
          </a:p>
        </p:txBody>
      </p:sp>
      <p:sp>
        <p:nvSpPr>
          <p:cNvPr id="10" name="Marcador de número de diapositiva 5">
            <a:extLst>
              <a:ext uri="{FF2B5EF4-FFF2-40B4-BE49-F238E27FC236}">
                <a16:creationId xmlns:a16="http://schemas.microsoft.com/office/drawing/2014/main" id="{A6DA7110-AB99-D7F2-6D3E-07627ABA2D56}"/>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29</a:t>
            </a:fld>
            <a:endParaRPr lang="es-PE" dirty="0"/>
          </a:p>
        </p:txBody>
      </p:sp>
      <p:sp>
        <p:nvSpPr>
          <p:cNvPr id="2" name="Arc 1">
            <a:extLst>
              <a:ext uri="{FF2B5EF4-FFF2-40B4-BE49-F238E27FC236}">
                <a16:creationId xmlns:a16="http://schemas.microsoft.com/office/drawing/2014/main" id="{7F6889B8-FAC8-8BE8-E370-A76C2813BE8E}"/>
              </a:ext>
            </a:extLst>
          </p:cNvPr>
          <p:cNvSpPr/>
          <p:nvPr/>
        </p:nvSpPr>
        <p:spPr>
          <a:xfrm rot="4960378">
            <a:off x="4406015" y="1459693"/>
            <a:ext cx="4341428" cy="4480154"/>
          </a:xfrm>
          <a:prstGeom prst="arc">
            <a:avLst>
              <a:gd name="adj1" fmla="val 20788514"/>
              <a:gd name="adj2" fmla="val 8047629"/>
            </a:avLst>
          </a:prstGeom>
          <a:ln w="47625">
            <a:solidFill>
              <a:srgbClr val="F26A5D"/>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 name="Arc 2">
            <a:extLst>
              <a:ext uri="{FF2B5EF4-FFF2-40B4-BE49-F238E27FC236}">
                <a16:creationId xmlns:a16="http://schemas.microsoft.com/office/drawing/2014/main" id="{BFC5DCF3-0C7B-E448-81ED-F8ADD01BD3A3}"/>
              </a:ext>
            </a:extLst>
          </p:cNvPr>
          <p:cNvSpPr/>
          <p:nvPr/>
        </p:nvSpPr>
        <p:spPr>
          <a:xfrm rot="4960378">
            <a:off x="4769979" y="1857744"/>
            <a:ext cx="3822416" cy="2977665"/>
          </a:xfrm>
          <a:prstGeom prst="arc">
            <a:avLst>
              <a:gd name="adj1" fmla="val 20719475"/>
              <a:gd name="adj2" fmla="val 7453056"/>
            </a:avLst>
          </a:prstGeom>
          <a:ln w="47625">
            <a:solidFill>
              <a:srgbClr val="86BC24"/>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4" name="Image 3">
            <a:extLst>
              <a:ext uri="{FF2B5EF4-FFF2-40B4-BE49-F238E27FC236}">
                <a16:creationId xmlns:a16="http://schemas.microsoft.com/office/drawing/2014/main" id="{A92A7F0F-417B-DB31-FA94-187132B7062A}"/>
              </a:ext>
            </a:extLst>
          </p:cNvPr>
          <p:cNvPicPr>
            <a:picLocks noChangeAspect="1"/>
          </p:cNvPicPr>
          <p:nvPr/>
        </p:nvPicPr>
        <p:blipFill>
          <a:blip r:embed="rId3"/>
          <a:stretch>
            <a:fillRect/>
          </a:stretch>
        </p:blipFill>
        <p:spPr>
          <a:xfrm>
            <a:off x="1416519" y="1357448"/>
            <a:ext cx="1236248" cy="854549"/>
          </a:xfrm>
          <a:prstGeom prst="rect">
            <a:avLst/>
          </a:prstGeom>
        </p:spPr>
      </p:pic>
      <p:cxnSp>
        <p:nvCxnSpPr>
          <p:cNvPr id="5" name="Connecteur droit avec flèche 4">
            <a:extLst>
              <a:ext uri="{FF2B5EF4-FFF2-40B4-BE49-F238E27FC236}">
                <a16:creationId xmlns:a16="http://schemas.microsoft.com/office/drawing/2014/main" id="{694EB689-A1CA-3319-A868-EC47DF1AC780}"/>
              </a:ext>
            </a:extLst>
          </p:cNvPr>
          <p:cNvCxnSpPr/>
          <p:nvPr/>
        </p:nvCxnSpPr>
        <p:spPr>
          <a:xfrm>
            <a:off x="2763300" y="1964242"/>
            <a:ext cx="552660" cy="0"/>
          </a:xfrm>
          <a:prstGeom prst="straightConnector1">
            <a:avLst/>
          </a:prstGeom>
          <a:ln w="38100">
            <a:solidFill>
              <a:srgbClr val="F26A5D"/>
            </a:solidFill>
            <a:tailEnd type="triangle"/>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4CAEE1C4-5AE6-BFFF-77CF-741A2C325296}"/>
              </a:ext>
            </a:extLst>
          </p:cNvPr>
          <p:cNvPicPr>
            <a:picLocks noChangeAspect="1"/>
          </p:cNvPicPr>
          <p:nvPr/>
        </p:nvPicPr>
        <p:blipFill>
          <a:blip r:embed="rId4"/>
          <a:stretch>
            <a:fillRect/>
          </a:stretch>
        </p:blipFill>
        <p:spPr>
          <a:xfrm>
            <a:off x="3381733" y="1357448"/>
            <a:ext cx="1236248" cy="854549"/>
          </a:xfrm>
          <a:prstGeom prst="rect">
            <a:avLst/>
          </a:prstGeom>
        </p:spPr>
      </p:pic>
      <p:cxnSp>
        <p:nvCxnSpPr>
          <p:cNvPr id="8" name="Connecteur droit avec flèche 7">
            <a:extLst>
              <a:ext uri="{FF2B5EF4-FFF2-40B4-BE49-F238E27FC236}">
                <a16:creationId xmlns:a16="http://schemas.microsoft.com/office/drawing/2014/main" id="{6D473AA9-3F8B-B98B-181A-DA24B06F2A3C}"/>
              </a:ext>
            </a:extLst>
          </p:cNvPr>
          <p:cNvCxnSpPr/>
          <p:nvPr/>
        </p:nvCxnSpPr>
        <p:spPr>
          <a:xfrm>
            <a:off x="4612654" y="1964242"/>
            <a:ext cx="552660" cy="0"/>
          </a:xfrm>
          <a:prstGeom prst="straightConnector1">
            <a:avLst/>
          </a:prstGeom>
          <a:ln w="38100">
            <a:solidFill>
              <a:srgbClr val="F26A5D"/>
            </a:solidFill>
            <a:tailEnd type="triangle"/>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1473E21C-22B5-3379-4E3C-23AAADFB8DFB}"/>
              </a:ext>
            </a:extLst>
          </p:cNvPr>
          <p:cNvPicPr>
            <a:picLocks noChangeAspect="1"/>
          </p:cNvPicPr>
          <p:nvPr/>
        </p:nvPicPr>
        <p:blipFill>
          <a:blip r:embed="rId5"/>
          <a:stretch>
            <a:fillRect/>
          </a:stretch>
        </p:blipFill>
        <p:spPr>
          <a:xfrm>
            <a:off x="5170637" y="1411956"/>
            <a:ext cx="1157393" cy="800041"/>
          </a:xfrm>
          <a:prstGeom prst="rect">
            <a:avLst/>
          </a:prstGeom>
        </p:spPr>
      </p:pic>
      <p:pic>
        <p:nvPicPr>
          <p:cNvPr id="11" name="Image 10">
            <a:extLst>
              <a:ext uri="{FF2B5EF4-FFF2-40B4-BE49-F238E27FC236}">
                <a16:creationId xmlns:a16="http://schemas.microsoft.com/office/drawing/2014/main" id="{03589E9A-8F59-2176-3347-D8B2325DF6C8}"/>
              </a:ext>
            </a:extLst>
          </p:cNvPr>
          <p:cNvPicPr>
            <a:picLocks noChangeAspect="1"/>
          </p:cNvPicPr>
          <p:nvPr/>
        </p:nvPicPr>
        <p:blipFill>
          <a:blip r:embed="rId6"/>
          <a:stretch>
            <a:fillRect/>
          </a:stretch>
        </p:blipFill>
        <p:spPr>
          <a:xfrm>
            <a:off x="7001266" y="1617312"/>
            <a:ext cx="1086042" cy="693860"/>
          </a:xfrm>
          <a:prstGeom prst="rect">
            <a:avLst/>
          </a:prstGeom>
        </p:spPr>
      </p:pic>
      <p:cxnSp>
        <p:nvCxnSpPr>
          <p:cNvPr id="12" name="Connecteur droit avec flèche 11">
            <a:extLst>
              <a:ext uri="{FF2B5EF4-FFF2-40B4-BE49-F238E27FC236}">
                <a16:creationId xmlns:a16="http://schemas.microsoft.com/office/drawing/2014/main" id="{F77791EE-9417-4108-6F79-021782E1831D}"/>
              </a:ext>
            </a:extLst>
          </p:cNvPr>
          <p:cNvCxnSpPr/>
          <p:nvPr/>
        </p:nvCxnSpPr>
        <p:spPr>
          <a:xfrm>
            <a:off x="6242155" y="1955870"/>
            <a:ext cx="552660" cy="0"/>
          </a:xfrm>
          <a:prstGeom prst="straightConnector1">
            <a:avLst/>
          </a:prstGeom>
          <a:ln w="38100">
            <a:solidFill>
              <a:srgbClr val="F26A5D"/>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338AA23C-B51F-15DB-5669-AB2EF2D34C23}"/>
              </a:ext>
            </a:extLst>
          </p:cNvPr>
          <p:cNvCxnSpPr/>
          <p:nvPr/>
        </p:nvCxnSpPr>
        <p:spPr>
          <a:xfrm>
            <a:off x="8261879" y="1937448"/>
            <a:ext cx="552660" cy="0"/>
          </a:xfrm>
          <a:prstGeom prst="straightConnector1">
            <a:avLst/>
          </a:prstGeom>
          <a:ln w="38100">
            <a:solidFill>
              <a:srgbClr val="F26A5D"/>
            </a:solidFill>
            <a:tailEnd type="triangle"/>
          </a:ln>
        </p:spPr>
        <p:style>
          <a:lnRef idx="1">
            <a:schemeClr val="accent1"/>
          </a:lnRef>
          <a:fillRef idx="0">
            <a:schemeClr val="accent1"/>
          </a:fillRef>
          <a:effectRef idx="0">
            <a:schemeClr val="accent1"/>
          </a:effectRef>
          <a:fontRef idx="minor">
            <a:schemeClr val="tx1"/>
          </a:fontRef>
        </p:style>
      </p:cxnSp>
      <p:sp>
        <p:nvSpPr>
          <p:cNvPr id="14" name="AutoShape 2">
            <a:extLst>
              <a:ext uri="{FF2B5EF4-FFF2-40B4-BE49-F238E27FC236}">
                <a16:creationId xmlns:a16="http://schemas.microsoft.com/office/drawing/2014/main" id="{16E534CA-EDB7-4EB3-03E3-4F870085DDD3}"/>
              </a:ext>
            </a:extLst>
          </p:cNvPr>
          <p:cNvSpPr>
            <a:spLocks noChangeAspect="1" noChangeArrowheads="1"/>
          </p:cNvSpPr>
          <p:nvPr/>
        </p:nvSpPr>
        <p:spPr bwMode="auto">
          <a:xfrm>
            <a:off x="5943599" y="2727081"/>
            <a:ext cx="949569" cy="9495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cxnSp>
        <p:nvCxnSpPr>
          <p:cNvPr id="15" name="Connecteur droit avec flèche 14">
            <a:extLst>
              <a:ext uri="{FF2B5EF4-FFF2-40B4-BE49-F238E27FC236}">
                <a16:creationId xmlns:a16="http://schemas.microsoft.com/office/drawing/2014/main" id="{4F9A91DF-C1B9-6C67-6DD0-85D2C530C5DE}"/>
              </a:ext>
            </a:extLst>
          </p:cNvPr>
          <p:cNvCxnSpPr/>
          <p:nvPr/>
        </p:nvCxnSpPr>
        <p:spPr>
          <a:xfrm>
            <a:off x="10313377" y="1932426"/>
            <a:ext cx="552660" cy="0"/>
          </a:xfrm>
          <a:prstGeom prst="straightConnector1">
            <a:avLst/>
          </a:prstGeom>
          <a:ln w="38100">
            <a:solidFill>
              <a:srgbClr val="F26A5D"/>
            </a:solidFill>
            <a:tailEnd type="triangle"/>
          </a:ln>
        </p:spPr>
        <p:style>
          <a:lnRef idx="1">
            <a:schemeClr val="accent1"/>
          </a:lnRef>
          <a:fillRef idx="0">
            <a:schemeClr val="accent1"/>
          </a:fillRef>
          <a:effectRef idx="0">
            <a:schemeClr val="accent1"/>
          </a:effectRef>
          <a:fontRef idx="minor">
            <a:schemeClr val="tx1"/>
          </a:fontRef>
        </p:style>
      </p:cxnSp>
      <p:pic>
        <p:nvPicPr>
          <p:cNvPr id="16" name="Image 15">
            <a:extLst>
              <a:ext uri="{FF2B5EF4-FFF2-40B4-BE49-F238E27FC236}">
                <a16:creationId xmlns:a16="http://schemas.microsoft.com/office/drawing/2014/main" id="{21A4698B-34F1-64D9-BAE8-5BB22FC9E05B}"/>
              </a:ext>
            </a:extLst>
          </p:cNvPr>
          <p:cNvPicPr>
            <a:picLocks noChangeAspect="1"/>
          </p:cNvPicPr>
          <p:nvPr/>
        </p:nvPicPr>
        <p:blipFill rotWithShape="1">
          <a:blip r:embed="rId7"/>
          <a:srcRect b="18437"/>
          <a:stretch/>
        </p:blipFill>
        <p:spPr>
          <a:xfrm>
            <a:off x="7998216" y="2926214"/>
            <a:ext cx="1157394" cy="1092562"/>
          </a:xfrm>
          <a:prstGeom prst="rect">
            <a:avLst/>
          </a:prstGeom>
        </p:spPr>
      </p:pic>
      <p:sp>
        <p:nvSpPr>
          <p:cNvPr id="17" name="ZoneTexte 16">
            <a:extLst>
              <a:ext uri="{FF2B5EF4-FFF2-40B4-BE49-F238E27FC236}">
                <a16:creationId xmlns:a16="http://schemas.microsoft.com/office/drawing/2014/main" id="{07F2B0CC-2F3B-31DA-9FD3-FFBF9F132DF1}"/>
              </a:ext>
            </a:extLst>
          </p:cNvPr>
          <p:cNvSpPr txBox="1"/>
          <p:nvPr/>
        </p:nvSpPr>
        <p:spPr>
          <a:xfrm>
            <a:off x="1266139" y="2203049"/>
            <a:ext cx="1292816" cy="461665"/>
          </a:xfrm>
          <a:prstGeom prst="rect">
            <a:avLst/>
          </a:prstGeom>
          <a:noFill/>
        </p:spPr>
        <p:txBody>
          <a:bodyPr wrap="square" rtlCol="0">
            <a:spAutoFit/>
          </a:bodyPr>
          <a:lstStyle/>
          <a:p>
            <a:pPr algn="ctr"/>
            <a:r>
              <a:rPr lang="fr-FR" sz="1200" dirty="0">
                <a:solidFill>
                  <a:srgbClr val="4F4F4F"/>
                </a:solidFill>
              </a:rPr>
              <a:t>Extraction des ressources</a:t>
            </a:r>
          </a:p>
        </p:txBody>
      </p:sp>
      <p:sp>
        <p:nvSpPr>
          <p:cNvPr id="18" name="ZoneTexte 17">
            <a:extLst>
              <a:ext uri="{FF2B5EF4-FFF2-40B4-BE49-F238E27FC236}">
                <a16:creationId xmlns:a16="http://schemas.microsoft.com/office/drawing/2014/main" id="{33C37D1E-891F-074A-AADC-5D3F58589808}"/>
              </a:ext>
            </a:extLst>
          </p:cNvPr>
          <p:cNvSpPr txBox="1"/>
          <p:nvPr/>
        </p:nvSpPr>
        <p:spPr>
          <a:xfrm>
            <a:off x="3376757" y="2203050"/>
            <a:ext cx="1292816" cy="461665"/>
          </a:xfrm>
          <a:prstGeom prst="rect">
            <a:avLst/>
          </a:prstGeom>
          <a:noFill/>
        </p:spPr>
        <p:txBody>
          <a:bodyPr wrap="square" rtlCol="0">
            <a:spAutoFit/>
          </a:bodyPr>
          <a:lstStyle/>
          <a:p>
            <a:pPr algn="ctr"/>
            <a:r>
              <a:rPr lang="fr-FR" sz="1200">
                <a:solidFill>
                  <a:srgbClr val="4F4F4F"/>
                </a:solidFill>
              </a:rPr>
              <a:t>Transformation de la matière</a:t>
            </a:r>
          </a:p>
        </p:txBody>
      </p:sp>
      <p:sp>
        <p:nvSpPr>
          <p:cNvPr id="19" name="ZoneTexte 18">
            <a:extLst>
              <a:ext uri="{FF2B5EF4-FFF2-40B4-BE49-F238E27FC236}">
                <a16:creationId xmlns:a16="http://schemas.microsoft.com/office/drawing/2014/main" id="{908C617E-266F-0E4C-13F1-36168EC24CFA}"/>
              </a:ext>
            </a:extLst>
          </p:cNvPr>
          <p:cNvSpPr txBox="1"/>
          <p:nvPr/>
        </p:nvSpPr>
        <p:spPr>
          <a:xfrm>
            <a:off x="5102925" y="2204076"/>
            <a:ext cx="1292816" cy="276999"/>
          </a:xfrm>
          <a:prstGeom prst="rect">
            <a:avLst/>
          </a:prstGeom>
          <a:noFill/>
        </p:spPr>
        <p:txBody>
          <a:bodyPr wrap="square" rtlCol="0">
            <a:spAutoFit/>
          </a:bodyPr>
          <a:lstStyle/>
          <a:p>
            <a:pPr algn="ctr"/>
            <a:r>
              <a:rPr lang="fr-FR" sz="1200">
                <a:solidFill>
                  <a:srgbClr val="4F4F4F"/>
                </a:solidFill>
              </a:rPr>
              <a:t>Construction</a:t>
            </a:r>
          </a:p>
        </p:txBody>
      </p:sp>
      <p:sp>
        <p:nvSpPr>
          <p:cNvPr id="20" name="ZoneTexte 19">
            <a:extLst>
              <a:ext uri="{FF2B5EF4-FFF2-40B4-BE49-F238E27FC236}">
                <a16:creationId xmlns:a16="http://schemas.microsoft.com/office/drawing/2014/main" id="{ACAAEF93-C35B-CB4C-9B8D-96D51BD63E51}"/>
              </a:ext>
            </a:extLst>
          </p:cNvPr>
          <p:cNvSpPr txBox="1"/>
          <p:nvPr/>
        </p:nvSpPr>
        <p:spPr>
          <a:xfrm>
            <a:off x="6904053" y="2265944"/>
            <a:ext cx="1292816" cy="276999"/>
          </a:xfrm>
          <a:prstGeom prst="rect">
            <a:avLst/>
          </a:prstGeom>
          <a:noFill/>
        </p:spPr>
        <p:txBody>
          <a:bodyPr wrap="square" rtlCol="0">
            <a:spAutoFit/>
          </a:bodyPr>
          <a:lstStyle/>
          <a:p>
            <a:pPr algn="ctr"/>
            <a:r>
              <a:rPr lang="fr-FR" sz="1200">
                <a:solidFill>
                  <a:srgbClr val="4F4F4F"/>
                </a:solidFill>
              </a:rPr>
              <a:t>Exploitation</a:t>
            </a:r>
          </a:p>
        </p:txBody>
      </p:sp>
      <p:sp>
        <p:nvSpPr>
          <p:cNvPr id="21" name="ZoneTexte 20">
            <a:extLst>
              <a:ext uri="{FF2B5EF4-FFF2-40B4-BE49-F238E27FC236}">
                <a16:creationId xmlns:a16="http://schemas.microsoft.com/office/drawing/2014/main" id="{3C98DCF8-C9AD-716A-279C-B56A4DA56B4C}"/>
              </a:ext>
            </a:extLst>
          </p:cNvPr>
          <p:cNvSpPr txBox="1"/>
          <p:nvPr/>
        </p:nvSpPr>
        <p:spPr>
          <a:xfrm>
            <a:off x="8797808" y="2297865"/>
            <a:ext cx="1292816" cy="276999"/>
          </a:xfrm>
          <a:prstGeom prst="rect">
            <a:avLst/>
          </a:prstGeom>
          <a:noFill/>
        </p:spPr>
        <p:txBody>
          <a:bodyPr wrap="square" rtlCol="0">
            <a:spAutoFit/>
          </a:bodyPr>
          <a:lstStyle/>
          <a:p>
            <a:pPr algn="ctr"/>
            <a:r>
              <a:rPr lang="fr-FR" sz="1200">
                <a:solidFill>
                  <a:srgbClr val="4F4F4F"/>
                </a:solidFill>
              </a:rPr>
              <a:t>Démolition</a:t>
            </a:r>
          </a:p>
        </p:txBody>
      </p:sp>
      <p:sp>
        <p:nvSpPr>
          <p:cNvPr id="22" name="ZoneTexte 21">
            <a:extLst>
              <a:ext uri="{FF2B5EF4-FFF2-40B4-BE49-F238E27FC236}">
                <a16:creationId xmlns:a16="http://schemas.microsoft.com/office/drawing/2014/main" id="{50A95E79-4888-1F18-6BA8-AFE124D85281}"/>
              </a:ext>
            </a:extLst>
          </p:cNvPr>
          <p:cNvSpPr txBox="1"/>
          <p:nvPr/>
        </p:nvSpPr>
        <p:spPr>
          <a:xfrm>
            <a:off x="3166469" y="3930213"/>
            <a:ext cx="1292816" cy="646331"/>
          </a:xfrm>
          <a:prstGeom prst="rect">
            <a:avLst/>
          </a:prstGeom>
          <a:noFill/>
        </p:spPr>
        <p:txBody>
          <a:bodyPr wrap="square" rtlCol="0">
            <a:spAutoFit/>
          </a:bodyPr>
          <a:lstStyle/>
          <a:p>
            <a:pPr algn="ctr"/>
            <a:r>
              <a:rPr lang="fr-FR" sz="1200">
                <a:solidFill>
                  <a:srgbClr val="4F4F4F"/>
                </a:solidFill>
              </a:rPr>
              <a:t>Valorisation et traitement de la matière</a:t>
            </a:r>
          </a:p>
        </p:txBody>
      </p:sp>
      <p:sp>
        <p:nvSpPr>
          <p:cNvPr id="23" name="ZoneTexte 22">
            <a:extLst>
              <a:ext uri="{FF2B5EF4-FFF2-40B4-BE49-F238E27FC236}">
                <a16:creationId xmlns:a16="http://schemas.microsoft.com/office/drawing/2014/main" id="{9A0E3A38-0ED2-2AEA-F1D2-09885FB93947}"/>
              </a:ext>
            </a:extLst>
          </p:cNvPr>
          <p:cNvSpPr txBox="1"/>
          <p:nvPr/>
        </p:nvSpPr>
        <p:spPr>
          <a:xfrm>
            <a:off x="6042862" y="4134117"/>
            <a:ext cx="1292816" cy="461665"/>
          </a:xfrm>
          <a:prstGeom prst="rect">
            <a:avLst/>
          </a:prstGeom>
          <a:noFill/>
        </p:spPr>
        <p:txBody>
          <a:bodyPr wrap="square" rtlCol="0">
            <a:spAutoFit/>
          </a:bodyPr>
          <a:lstStyle/>
          <a:p>
            <a:pPr algn="ctr"/>
            <a:r>
              <a:rPr lang="fr-FR" sz="1200">
                <a:solidFill>
                  <a:srgbClr val="4F4F4F"/>
                </a:solidFill>
                <a:highlight>
                  <a:srgbClr val="86BC24"/>
                </a:highlight>
              </a:rPr>
              <a:t>Cycle réemploi et réutilisation</a:t>
            </a:r>
          </a:p>
        </p:txBody>
      </p:sp>
      <p:sp>
        <p:nvSpPr>
          <p:cNvPr id="24" name="ZoneTexte 23">
            <a:extLst>
              <a:ext uri="{FF2B5EF4-FFF2-40B4-BE49-F238E27FC236}">
                <a16:creationId xmlns:a16="http://schemas.microsoft.com/office/drawing/2014/main" id="{7E2009EF-DC7C-EED1-CCD6-F5C44348948E}"/>
              </a:ext>
            </a:extLst>
          </p:cNvPr>
          <p:cNvSpPr txBox="1"/>
          <p:nvPr/>
        </p:nvSpPr>
        <p:spPr>
          <a:xfrm>
            <a:off x="6016172" y="5912278"/>
            <a:ext cx="1292816" cy="276999"/>
          </a:xfrm>
          <a:prstGeom prst="rect">
            <a:avLst/>
          </a:prstGeom>
          <a:noFill/>
        </p:spPr>
        <p:txBody>
          <a:bodyPr wrap="square" rtlCol="0">
            <a:spAutoFit/>
          </a:bodyPr>
          <a:lstStyle/>
          <a:p>
            <a:pPr algn="ctr"/>
            <a:r>
              <a:rPr lang="fr-FR" sz="1200" dirty="0">
                <a:solidFill>
                  <a:srgbClr val="4F4F4F"/>
                </a:solidFill>
                <a:highlight>
                  <a:srgbClr val="F26A5D"/>
                </a:highlight>
              </a:rPr>
              <a:t>Cycle recyclage</a:t>
            </a:r>
          </a:p>
        </p:txBody>
      </p:sp>
      <p:pic>
        <p:nvPicPr>
          <p:cNvPr id="25" name="Image 24" descr="Une image contenant Graphique, clipart, graphisme, capture d’écran&#10;&#10;Description générée automatiquement">
            <a:extLst>
              <a:ext uri="{FF2B5EF4-FFF2-40B4-BE49-F238E27FC236}">
                <a16:creationId xmlns:a16="http://schemas.microsoft.com/office/drawing/2014/main" id="{410DD5D5-25EC-D423-E519-73CBE2E79643}"/>
              </a:ext>
            </a:extLst>
          </p:cNvPr>
          <p:cNvPicPr>
            <a:picLocks noChangeAspect="1"/>
          </p:cNvPicPr>
          <p:nvPr/>
        </p:nvPicPr>
        <p:blipFill>
          <a:blip r:embed="rId8"/>
          <a:stretch>
            <a:fillRect/>
          </a:stretch>
        </p:blipFill>
        <p:spPr>
          <a:xfrm>
            <a:off x="8883570" y="1480692"/>
            <a:ext cx="1302153" cy="614712"/>
          </a:xfrm>
          <a:prstGeom prst="rect">
            <a:avLst/>
          </a:prstGeom>
        </p:spPr>
      </p:pic>
      <p:pic>
        <p:nvPicPr>
          <p:cNvPr id="26" name="Image 25" descr="Une image contenant Poubelle, poubelle&#10;&#10;Description générée automatiquement">
            <a:extLst>
              <a:ext uri="{FF2B5EF4-FFF2-40B4-BE49-F238E27FC236}">
                <a16:creationId xmlns:a16="http://schemas.microsoft.com/office/drawing/2014/main" id="{DA18F8EA-8848-B2A6-F785-257B85729B84}"/>
              </a:ext>
            </a:extLst>
          </p:cNvPr>
          <p:cNvPicPr>
            <a:picLocks noChangeAspect="1"/>
          </p:cNvPicPr>
          <p:nvPr/>
        </p:nvPicPr>
        <p:blipFill>
          <a:blip r:embed="rId9"/>
          <a:stretch>
            <a:fillRect/>
          </a:stretch>
        </p:blipFill>
        <p:spPr>
          <a:xfrm>
            <a:off x="11021148" y="1617741"/>
            <a:ext cx="721250" cy="475649"/>
          </a:xfrm>
          <a:prstGeom prst="rect">
            <a:avLst/>
          </a:prstGeom>
        </p:spPr>
      </p:pic>
      <p:sp>
        <p:nvSpPr>
          <p:cNvPr id="27" name="ZoneTexte 26">
            <a:extLst>
              <a:ext uri="{FF2B5EF4-FFF2-40B4-BE49-F238E27FC236}">
                <a16:creationId xmlns:a16="http://schemas.microsoft.com/office/drawing/2014/main" id="{900E2910-08AF-F53E-7917-E97AF75218E9}"/>
              </a:ext>
            </a:extLst>
          </p:cNvPr>
          <p:cNvSpPr txBox="1"/>
          <p:nvPr/>
        </p:nvSpPr>
        <p:spPr>
          <a:xfrm>
            <a:off x="4078106" y="6010268"/>
            <a:ext cx="1386110" cy="461665"/>
          </a:xfrm>
          <a:prstGeom prst="rect">
            <a:avLst/>
          </a:prstGeom>
          <a:noFill/>
        </p:spPr>
        <p:txBody>
          <a:bodyPr wrap="square" rtlCol="0">
            <a:spAutoFit/>
          </a:bodyPr>
          <a:lstStyle/>
          <a:p>
            <a:pPr algn="ctr"/>
            <a:r>
              <a:rPr lang="fr-FR" sz="1200" dirty="0">
                <a:solidFill>
                  <a:srgbClr val="4F4F4F"/>
                </a:solidFill>
              </a:rPr>
              <a:t>Collecte et tri des déchets</a:t>
            </a:r>
          </a:p>
        </p:txBody>
      </p:sp>
      <p:sp>
        <p:nvSpPr>
          <p:cNvPr id="28" name="Rectangle 27">
            <a:extLst>
              <a:ext uri="{FF2B5EF4-FFF2-40B4-BE49-F238E27FC236}">
                <a16:creationId xmlns:a16="http://schemas.microsoft.com/office/drawing/2014/main" id="{B4B8E161-AE5E-AF63-733F-B02F8AA0A69B}"/>
              </a:ext>
            </a:extLst>
          </p:cNvPr>
          <p:cNvSpPr/>
          <p:nvPr/>
        </p:nvSpPr>
        <p:spPr>
          <a:xfrm>
            <a:off x="7825343" y="2923062"/>
            <a:ext cx="1484414" cy="11380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Image 28" descr="Une image contenant capture d’écran, cercle, Graphique, conception&#10;&#10;Description générée automatiquement">
            <a:extLst>
              <a:ext uri="{FF2B5EF4-FFF2-40B4-BE49-F238E27FC236}">
                <a16:creationId xmlns:a16="http://schemas.microsoft.com/office/drawing/2014/main" id="{AD3364C9-00D3-DBCE-D6EA-6364E256D464}"/>
              </a:ext>
            </a:extLst>
          </p:cNvPr>
          <p:cNvPicPr>
            <a:picLocks noChangeAspect="1"/>
          </p:cNvPicPr>
          <p:nvPr/>
        </p:nvPicPr>
        <p:blipFill>
          <a:blip r:embed="rId10"/>
          <a:stretch>
            <a:fillRect/>
          </a:stretch>
        </p:blipFill>
        <p:spPr>
          <a:xfrm>
            <a:off x="7821940" y="2948790"/>
            <a:ext cx="1322991" cy="977736"/>
          </a:xfrm>
          <a:prstGeom prst="rect">
            <a:avLst/>
          </a:prstGeom>
        </p:spPr>
      </p:pic>
      <p:sp>
        <p:nvSpPr>
          <p:cNvPr id="30" name="ZoneTexte 29">
            <a:extLst>
              <a:ext uri="{FF2B5EF4-FFF2-40B4-BE49-F238E27FC236}">
                <a16:creationId xmlns:a16="http://schemas.microsoft.com/office/drawing/2014/main" id="{A24EE0AA-132A-7D43-CAF7-9100B842EB8C}"/>
              </a:ext>
            </a:extLst>
          </p:cNvPr>
          <p:cNvSpPr txBox="1"/>
          <p:nvPr/>
        </p:nvSpPr>
        <p:spPr>
          <a:xfrm>
            <a:off x="8725733" y="3887298"/>
            <a:ext cx="1724583" cy="461665"/>
          </a:xfrm>
          <a:prstGeom prst="rect">
            <a:avLst/>
          </a:prstGeom>
          <a:noFill/>
        </p:spPr>
        <p:txBody>
          <a:bodyPr wrap="square" rtlCol="0">
            <a:spAutoFit/>
          </a:bodyPr>
          <a:lstStyle/>
          <a:p>
            <a:pPr algn="ctr"/>
            <a:r>
              <a:rPr lang="fr-FR" sz="1200" b="1" dirty="0">
                <a:solidFill>
                  <a:srgbClr val="4F4F4F"/>
                </a:solidFill>
              </a:rPr>
              <a:t>Diagnostic </a:t>
            </a:r>
            <a:r>
              <a:rPr lang="fr-FR" sz="1200" b="1" dirty="0">
                <a:solidFill>
                  <a:srgbClr val="86BC24"/>
                </a:solidFill>
              </a:rPr>
              <a:t>produit-Matériaux</a:t>
            </a:r>
            <a:r>
              <a:rPr lang="fr-FR" sz="1200" b="1" dirty="0">
                <a:solidFill>
                  <a:srgbClr val="4F4F4F"/>
                </a:solidFill>
              </a:rPr>
              <a:t>-</a:t>
            </a:r>
            <a:r>
              <a:rPr lang="fr-FR" sz="1200" b="1" dirty="0">
                <a:solidFill>
                  <a:srgbClr val="FF6A5B"/>
                </a:solidFill>
              </a:rPr>
              <a:t>Déchets</a:t>
            </a:r>
          </a:p>
        </p:txBody>
      </p:sp>
      <p:sp>
        <p:nvSpPr>
          <p:cNvPr id="31" name="Rectangle 30">
            <a:extLst>
              <a:ext uri="{FF2B5EF4-FFF2-40B4-BE49-F238E27FC236}">
                <a16:creationId xmlns:a16="http://schemas.microsoft.com/office/drawing/2014/main" id="{48C8AA74-D529-8330-C7CA-7BE03415DB84}"/>
              </a:ext>
            </a:extLst>
          </p:cNvPr>
          <p:cNvSpPr/>
          <p:nvPr/>
        </p:nvSpPr>
        <p:spPr>
          <a:xfrm>
            <a:off x="2558142" y="2743040"/>
            <a:ext cx="2414067" cy="10821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Image 31" descr="Une image contenant clipart, Graphique, graphisme, conception&#10;&#10;Description générée automatiquement">
            <a:extLst>
              <a:ext uri="{FF2B5EF4-FFF2-40B4-BE49-F238E27FC236}">
                <a16:creationId xmlns:a16="http://schemas.microsoft.com/office/drawing/2014/main" id="{669C9ACA-6C75-6ECB-077D-1D4FA55F7781}"/>
              </a:ext>
            </a:extLst>
          </p:cNvPr>
          <p:cNvPicPr>
            <a:picLocks noChangeAspect="1"/>
          </p:cNvPicPr>
          <p:nvPr/>
        </p:nvPicPr>
        <p:blipFill>
          <a:blip r:embed="rId11"/>
          <a:stretch>
            <a:fillRect/>
          </a:stretch>
        </p:blipFill>
        <p:spPr>
          <a:xfrm>
            <a:off x="2881313" y="2891410"/>
            <a:ext cx="1982391" cy="786453"/>
          </a:xfrm>
          <a:prstGeom prst="rect">
            <a:avLst/>
          </a:prstGeom>
        </p:spPr>
      </p:pic>
      <p:sp>
        <p:nvSpPr>
          <p:cNvPr id="33" name="Rectangle 32">
            <a:extLst>
              <a:ext uri="{FF2B5EF4-FFF2-40B4-BE49-F238E27FC236}">
                <a16:creationId xmlns:a16="http://schemas.microsoft.com/office/drawing/2014/main" id="{C84F0EB4-7B92-8434-80E1-04A977CAD6BD}"/>
              </a:ext>
            </a:extLst>
          </p:cNvPr>
          <p:cNvSpPr/>
          <p:nvPr/>
        </p:nvSpPr>
        <p:spPr>
          <a:xfrm>
            <a:off x="4001221" y="5062755"/>
            <a:ext cx="1746474" cy="805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4" name="Image 33" descr="Une image contenant clipart, Graphique, conception&#10;&#10;Description générée automatiquement">
            <a:extLst>
              <a:ext uri="{FF2B5EF4-FFF2-40B4-BE49-F238E27FC236}">
                <a16:creationId xmlns:a16="http://schemas.microsoft.com/office/drawing/2014/main" id="{27EBED6B-8B26-A15A-5A53-EF0E656BBB0B}"/>
              </a:ext>
            </a:extLst>
          </p:cNvPr>
          <p:cNvPicPr>
            <a:picLocks noChangeAspect="1"/>
          </p:cNvPicPr>
          <p:nvPr/>
        </p:nvPicPr>
        <p:blipFill>
          <a:blip r:embed="rId12"/>
          <a:stretch>
            <a:fillRect/>
          </a:stretch>
        </p:blipFill>
        <p:spPr>
          <a:xfrm>
            <a:off x="4491321" y="5176275"/>
            <a:ext cx="935403" cy="506268"/>
          </a:xfrm>
          <a:prstGeom prst="rect">
            <a:avLst/>
          </a:prstGeom>
        </p:spPr>
      </p:pic>
      <p:sp>
        <p:nvSpPr>
          <p:cNvPr id="35" name="Rectangle 34">
            <a:extLst>
              <a:ext uri="{FF2B5EF4-FFF2-40B4-BE49-F238E27FC236}">
                <a16:creationId xmlns:a16="http://schemas.microsoft.com/office/drawing/2014/main" id="{13D58F0C-CA56-AE3A-409E-80FDD3E32A6E}"/>
              </a:ext>
            </a:extLst>
          </p:cNvPr>
          <p:cNvSpPr/>
          <p:nvPr/>
        </p:nvSpPr>
        <p:spPr>
          <a:xfrm>
            <a:off x="4668814" y="3697798"/>
            <a:ext cx="1346104" cy="10275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6" name="Image 35" descr="Une image contenant véhicule, conception&#10;&#10;Description générée automatiquement">
            <a:extLst>
              <a:ext uri="{FF2B5EF4-FFF2-40B4-BE49-F238E27FC236}">
                <a16:creationId xmlns:a16="http://schemas.microsoft.com/office/drawing/2014/main" id="{970A2648-26C2-6749-C662-3E05ECA42FC5}"/>
              </a:ext>
            </a:extLst>
          </p:cNvPr>
          <p:cNvPicPr>
            <a:picLocks noChangeAspect="1"/>
          </p:cNvPicPr>
          <p:nvPr/>
        </p:nvPicPr>
        <p:blipFill>
          <a:blip r:embed="rId13"/>
          <a:stretch>
            <a:fillRect/>
          </a:stretch>
        </p:blipFill>
        <p:spPr>
          <a:xfrm>
            <a:off x="4770170" y="3877391"/>
            <a:ext cx="1019766" cy="510895"/>
          </a:xfrm>
          <a:prstGeom prst="rect">
            <a:avLst/>
          </a:prstGeom>
        </p:spPr>
      </p:pic>
      <p:sp>
        <p:nvSpPr>
          <p:cNvPr id="37" name="ZoneTexte 36">
            <a:extLst>
              <a:ext uri="{FF2B5EF4-FFF2-40B4-BE49-F238E27FC236}">
                <a16:creationId xmlns:a16="http://schemas.microsoft.com/office/drawing/2014/main" id="{A34E228A-5B11-AA49-A2CA-34C4E231EF8A}"/>
              </a:ext>
            </a:extLst>
          </p:cNvPr>
          <p:cNvSpPr txBox="1"/>
          <p:nvPr/>
        </p:nvSpPr>
        <p:spPr>
          <a:xfrm>
            <a:off x="4524228" y="4357187"/>
            <a:ext cx="1490689" cy="461665"/>
          </a:xfrm>
          <a:prstGeom prst="rect">
            <a:avLst/>
          </a:prstGeom>
          <a:noFill/>
        </p:spPr>
        <p:txBody>
          <a:bodyPr wrap="square" rtlCol="0">
            <a:spAutoFit/>
          </a:bodyPr>
          <a:lstStyle/>
          <a:p>
            <a:pPr algn="ctr"/>
            <a:r>
              <a:rPr lang="fr-FR" sz="1200" dirty="0">
                <a:solidFill>
                  <a:srgbClr val="4F4F4F"/>
                </a:solidFill>
              </a:rPr>
              <a:t>Nettoyage et reconditionnement</a:t>
            </a:r>
          </a:p>
        </p:txBody>
      </p:sp>
      <p:sp>
        <p:nvSpPr>
          <p:cNvPr id="38" name="Rectangle 37">
            <a:extLst>
              <a:ext uri="{FF2B5EF4-FFF2-40B4-BE49-F238E27FC236}">
                <a16:creationId xmlns:a16="http://schemas.microsoft.com/office/drawing/2014/main" id="{E5D79702-22C6-92EF-11B0-70D8568C877A}"/>
              </a:ext>
            </a:extLst>
          </p:cNvPr>
          <p:cNvSpPr/>
          <p:nvPr/>
        </p:nvSpPr>
        <p:spPr>
          <a:xfrm>
            <a:off x="6896821" y="4672229"/>
            <a:ext cx="1746474" cy="1005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a:extLst>
              <a:ext uri="{FF2B5EF4-FFF2-40B4-BE49-F238E27FC236}">
                <a16:creationId xmlns:a16="http://schemas.microsoft.com/office/drawing/2014/main" id="{43FFCD27-F3BC-E783-F3DA-92E4C85D8227}"/>
              </a:ext>
            </a:extLst>
          </p:cNvPr>
          <p:cNvSpPr txBox="1"/>
          <p:nvPr/>
        </p:nvSpPr>
        <p:spPr>
          <a:xfrm>
            <a:off x="7544287" y="5586828"/>
            <a:ext cx="1386110" cy="276999"/>
          </a:xfrm>
          <a:prstGeom prst="rect">
            <a:avLst/>
          </a:prstGeom>
          <a:noFill/>
        </p:spPr>
        <p:txBody>
          <a:bodyPr wrap="square" rtlCol="0">
            <a:spAutoFit/>
          </a:bodyPr>
          <a:lstStyle/>
          <a:p>
            <a:pPr algn="ctr"/>
            <a:r>
              <a:rPr lang="fr-FR" sz="1200" dirty="0">
                <a:solidFill>
                  <a:srgbClr val="4F4F4F"/>
                </a:solidFill>
              </a:rPr>
              <a:t>Déconstruction</a:t>
            </a:r>
          </a:p>
        </p:txBody>
      </p:sp>
      <p:pic>
        <p:nvPicPr>
          <p:cNvPr id="40" name="Image 39" descr="Une image contenant oiseau, conception, illustration&#10;&#10;Description générée automatiquement">
            <a:extLst>
              <a:ext uri="{FF2B5EF4-FFF2-40B4-BE49-F238E27FC236}">
                <a16:creationId xmlns:a16="http://schemas.microsoft.com/office/drawing/2014/main" id="{78EAAB4E-19ED-DF65-E805-DCBB919BEAC3}"/>
              </a:ext>
            </a:extLst>
          </p:cNvPr>
          <p:cNvPicPr>
            <a:picLocks noChangeAspect="1"/>
          </p:cNvPicPr>
          <p:nvPr/>
        </p:nvPicPr>
        <p:blipFill>
          <a:blip r:embed="rId14"/>
          <a:stretch>
            <a:fillRect/>
          </a:stretch>
        </p:blipFill>
        <p:spPr>
          <a:xfrm>
            <a:off x="7373268" y="4800600"/>
            <a:ext cx="969715" cy="800100"/>
          </a:xfrm>
          <a:prstGeom prst="rect">
            <a:avLst/>
          </a:prstGeom>
        </p:spPr>
      </p:pic>
      <p:sp>
        <p:nvSpPr>
          <p:cNvPr id="41" name="ZoneTexte 40">
            <a:extLst>
              <a:ext uri="{FF2B5EF4-FFF2-40B4-BE49-F238E27FC236}">
                <a16:creationId xmlns:a16="http://schemas.microsoft.com/office/drawing/2014/main" id="{FE3EED97-E9C9-6770-0A00-4FAF06FA5B04}"/>
              </a:ext>
            </a:extLst>
          </p:cNvPr>
          <p:cNvSpPr txBox="1"/>
          <p:nvPr/>
        </p:nvSpPr>
        <p:spPr>
          <a:xfrm>
            <a:off x="10765930" y="2265290"/>
            <a:ext cx="1292816" cy="276999"/>
          </a:xfrm>
          <a:prstGeom prst="rect">
            <a:avLst/>
          </a:prstGeom>
          <a:noFill/>
        </p:spPr>
        <p:txBody>
          <a:bodyPr wrap="square" rtlCol="0">
            <a:spAutoFit/>
          </a:bodyPr>
          <a:lstStyle/>
          <a:p>
            <a:pPr algn="ctr"/>
            <a:r>
              <a:rPr lang="fr-FR" sz="1200" dirty="0">
                <a:solidFill>
                  <a:srgbClr val="4F4F4F"/>
                </a:solidFill>
              </a:rPr>
              <a:t>Fin de vie</a:t>
            </a:r>
          </a:p>
        </p:txBody>
      </p:sp>
      <p:sp>
        <p:nvSpPr>
          <p:cNvPr id="42" name="Arc 41">
            <a:extLst>
              <a:ext uri="{FF2B5EF4-FFF2-40B4-BE49-F238E27FC236}">
                <a16:creationId xmlns:a16="http://schemas.microsoft.com/office/drawing/2014/main" id="{26E77A4A-47ED-7D44-4BEF-040B80F0556F}"/>
              </a:ext>
            </a:extLst>
          </p:cNvPr>
          <p:cNvSpPr/>
          <p:nvPr/>
        </p:nvSpPr>
        <p:spPr>
          <a:xfrm rot="3271650">
            <a:off x="6635610" y="2417375"/>
            <a:ext cx="1544043" cy="1210246"/>
          </a:xfrm>
          <a:prstGeom prst="arc">
            <a:avLst>
              <a:gd name="adj1" fmla="val 16200000"/>
              <a:gd name="adj2" fmla="val 19012252"/>
            </a:avLst>
          </a:prstGeom>
          <a:ln w="38100">
            <a:solidFill>
              <a:srgbClr val="86BC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3" name="Arc 42">
            <a:extLst>
              <a:ext uri="{FF2B5EF4-FFF2-40B4-BE49-F238E27FC236}">
                <a16:creationId xmlns:a16="http://schemas.microsoft.com/office/drawing/2014/main" id="{45FF2AD8-3C3E-77E8-1F72-F5832C0251E9}"/>
              </a:ext>
            </a:extLst>
          </p:cNvPr>
          <p:cNvSpPr/>
          <p:nvPr/>
        </p:nvSpPr>
        <p:spPr>
          <a:xfrm rot="5400000">
            <a:off x="6834450" y="3523865"/>
            <a:ext cx="1266777" cy="1210246"/>
          </a:xfrm>
          <a:prstGeom prst="arc">
            <a:avLst>
              <a:gd name="adj1" fmla="val 16200000"/>
              <a:gd name="adj2" fmla="val 19084115"/>
            </a:avLst>
          </a:prstGeom>
          <a:ln w="38100">
            <a:solidFill>
              <a:srgbClr val="86BC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4" name="Arc 43">
            <a:extLst>
              <a:ext uri="{FF2B5EF4-FFF2-40B4-BE49-F238E27FC236}">
                <a16:creationId xmlns:a16="http://schemas.microsoft.com/office/drawing/2014/main" id="{25548250-F9CE-6A8C-8958-633481A73997}"/>
              </a:ext>
            </a:extLst>
          </p:cNvPr>
          <p:cNvSpPr/>
          <p:nvPr/>
        </p:nvSpPr>
        <p:spPr>
          <a:xfrm rot="2784362">
            <a:off x="7197942" y="2240344"/>
            <a:ext cx="1349990" cy="1210246"/>
          </a:xfrm>
          <a:prstGeom prst="arc">
            <a:avLst>
              <a:gd name="adj1" fmla="val 16200000"/>
              <a:gd name="adj2" fmla="val 18770119"/>
            </a:avLst>
          </a:prstGeom>
          <a:ln w="38100">
            <a:solidFill>
              <a:srgbClr val="FF6A5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5" name="Arc 44">
            <a:extLst>
              <a:ext uri="{FF2B5EF4-FFF2-40B4-BE49-F238E27FC236}">
                <a16:creationId xmlns:a16="http://schemas.microsoft.com/office/drawing/2014/main" id="{D3ED9DE6-A225-5A89-901E-B51D2F4D2B0D}"/>
              </a:ext>
            </a:extLst>
          </p:cNvPr>
          <p:cNvSpPr/>
          <p:nvPr/>
        </p:nvSpPr>
        <p:spPr>
          <a:xfrm rot="5596593">
            <a:off x="7125155" y="3640355"/>
            <a:ext cx="1349990" cy="1210246"/>
          </a:xfrm>
          <a:prstGeom prst="arc">
            <a:avLst>
              <a:gd name="adj1" fmla="val 16200000"/>
              <a:gd name="adj2" fmla="val 18770119"/>
            </a:avLst>
          </a:prstGeom>
          <a:ln w="38100">
            <a:solidFill>
              <a:srgbClr val="FF6A5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424554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up)">
                                      <p:cBhvr>
                                        <p:cTn id="10" dur="500"/>
                                        <p:tgtEl>
                                          <p:spTgt spid="44"/>
                                        </p:tgtEl>
                                      </p:cBhvr>
                                    </p:animEffect>
                                  </p:childTnLst>
                                </p:cTn>
                              </p:par>
                              <p:par>
                                <p:cTn id="11" presetID="4" presetClass="entr" presetSubtype="32"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ox(out)">
                                      <p:cBhvr>
                                        <p:cTn id="13" dur="2000"/>
                                        <p:tgtEl>
                                          <p:spTgt spid="29"/>
                                        </p:tgtEl>
                                      </p:cBhvr>
                                    </p:animEffect>
                                  </p:childTnLst>
                                </p:cTn>
                              </p:par>
                              <p:par>
                                <p:cTn id="14" presetID="4" presetClass="entr" presetSubtype="32"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ox(out)">
                                      <p:cBhvr>
                                        <p:cTn id="16" dur="20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up)">
                                      <p:cBhvr>
                                        <p:cTn id="21" dur="500"/>
                                        <p:tgtEl>
                                          <p:spTgt spid="43"/>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up)">
                                      <p:cBhvr>
                                        <p:cTn id="24" dur="500"/>
                                        <p:tgtEl>
                                          <p:spTgt spid="45"/>
                                        </p:tgtEl>
                                      </p:cBhvr>
                                    </p:animEffect>
                                  </p:childTnLst>
                                </p:cTn>
                              </p:par>
                              <p:par>
                                <p:cTn id="25" presetID="4" presetClass="entr" presetSubtype="32"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ox(out)">
                                      <p:cBhvr>
                                        <p:cTn id="27" dur="2000"/>
                                        <p:tgtEl>
                                          <p:spTgt spid="40"/>
                                        </p:tgtEl>
                                      </p:cBhvr>
                                    </p:animEffect>
                                  </p:childTnLst>
                                </p:cTn>
                              </p:par>
                              <p:par>
                                <p:cTn id="28" presetID="4" presetClass="entr" presetSubtype="32"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box(out)">
                                      <p:cBhvr>
                                        <p:cTn id="30" dur="20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right)">
                                      <p:cBhvr>
                                        <p:cTn id="38" dur="500"/>
                                        <p:tgtEl>
                                          <p:spTgt spid="23"/>
                                        </p:tgtEl>
                                      </p:cBhvr>
                                    </p:animEffect>
                                  </p:childTnLst>
                                </p:cTn>
                              </p:par>
                              <p:par>
                                <p:cTn id="39" presetID="22" presetClass="entr" presetSubtype="2"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right)">
                                      <p:cBhvr>
                                        <p:cTn id="41" dur="500"/>
                                        <p:tgtEl>
                                          <p:spTgt spid="36"/>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down)">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par>
                                <p:cTn id="50" presetID="22" presetClass="entr" presetSubtype="4"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down)">
                                      <p:cBhvr>
                                        <p:cTn id="52" dur="500"/>
                                        <p:tgtEl>
                                          <p:spTgt spid="3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cTn>
                              </p:par>
                              <p:par>
                                <p:cTn id="56" presetID="22" presetClass="entr" presetSubtype="4"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down)">
                                      <p:cBhvr>
                                        <p:cTn id="58" dur="500"/>
                                        <p:tgtEl>
                                          <p:spTgt spid="32"/>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down)">
                                      <p:cBhvr>
                                        <p:cTn id="61" dur="500"/>
                                        <p:tgtEl>
                                          <p:spTgt spid="33"/>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wipe(down)">
                                      <p:cBhvr>
                                        <p:cTn id="64" dur="500"/>
                                        <p:tgtEl>
                                          <p:spTgt spid="2"/>
                                        </p:tgtEl>
                                      </p:cBhvr>
                                    </p:animEffect>
                                  </p:childTnLst>
                                </p:cTn>
                              </p:par>
                              <p:par>
                                <p:cTn id="65" presetID="22" presetClass="entr" presetSubtype="2"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right)">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2" grpId="0"/>
      <p:bldP spid="23" grpId="0"/>
      <p:bldP spid="24" grpId="0"/>
      <p:bldP spid="27" grpId="0"/>
      <p:bldP spid="30" grpId="0"/>
      <p:bldP spid="33" grpId="0" animBg="1"/>
      <p:bldP spid="37" grpId="0"/>
      <p:bldP spid="39" grpId="0"/>
      <p:bldP spid="42" grpId="0" animBg="1"/>
      <p:bldP spid="43" grpId="0" animBg="1"/>
      <p:bldP spid="44" grpId="0" animBg="1"/>
      <p:bldP spid="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311972" y="302053"/>
            <a:ext cx="9765478" cy="560855"/>
          </a:xfrm>
        </p:spPr>
        <p:txBody>
          <a:bodyPr/>
          <a:lstStyle/>
          <a:p>
            <a:r>
              <a:rPr lang="fr-FR" dirty="0"/>
              <a:t>Présentation des intervenants</a:t>
            </a:r>
          </a:p>
        </p:txBody>
      </p:sp>
      <p:sp>
        <p:nvSpPr>
          <p:cNvPr id="10" name="Marcador de número de diapositiva 5">
            <a:extLst>
              <a:ext uri="{FF2B5EF4-FFF2-40B4-BE49-F238E27FC236}">
                <a16:creationId xmlns:a16="http://schemas.microsoft.com/office/drawing/2014/main" id="{A6DA7110-AB99-D7F2-6D3E-07627ABA2D56}"/>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3</a:t>
            </a:fld>
            <a:endParaRPr lang="es-PE" dirty="0"/>
          </a:p>
        </p:txBody>
      </p:sp>
      <p:sp>
        <p:nvSpPr>
          <p:cNvPr id="13" name="Marcador de contenido 2">
            <a:extLst>
              <a:ext uri="{FF2B5EF4-FFF2-40B4-BE49-F238E27FC236}">
                <a16:creationId xmlns:a16="http://schemas.microsoft.com/office/drawing/2014/main" id="{987EC4C6-51B8-91B9-B8F8-1E95FE36F6FB}"/>
              </a:ext>
            </a:extLst>
          </p:cNvPr>
          <p:cNvSpPr txBox="1">
            <a:spLocks/>
          </p:cNvSpPr>
          <p:nvPr/>
        </p:nvSpPr>
        <p:spPr>
          <a:xfrm>
            <a:off x="311972" y="1156964"/>
            <a:ext cx="11361472" cy="15525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buNone/>
            </a:pPr>
            <a:r>
              <a:rPr lang="fr-FR" sz="1800" b="1" dirty="0"/>
              <a:t>Présentation de chacun et partage des attentes exprimées</a:t>
            </a:r>
          </a:p>
        </p:txBody>
      </p:sp>
      <p:sp>
        <p:nvSpPr>
          <p:cNvPr id="25" name="Rectangle 24">
            <a:extLst>
              <a:ext uri="{FF2B5EF4-FFF2-40B4-BE49-F238E27FC236}">
                <a16:creationId xmlns:a16="http://schemas.microsoft.com/office/drawing/2014/main" id="{711F9002-1CF3-E466-E87C-A760410CB343}"/>
              </a:ext>
            </a:extLst>
          </p:cNvPr>
          <p:cNvSpPr/>
          <p:nvPr/>
        </p:nvSpPr>
        <p:spPr>
          <a:xfrm>
            <a:off x="1348296" y="1675524"/>
            <a:ext cx="1775534" cy="18650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Photo intervenant 1</a:t>
            </a:r>
          </a:p>
        </p:txBody>
      </p:sp>
      <p:sp>
        <p:nvSpPr>
          <p:cNvPr id="26" name="Rectangle 25">
            <a:extLst>
              <a:ext uri="{FF2B5EF4-FFF2-40B4-BE49-F238E27FC236}">
                <a16:creationId xmlns:a16="http://schemas.microsoft.com/office/drawing/2014/main" id="{3289E70A-4989-E1CC-8F33-117FC1C8FE3A}"/>
              </a:ext>
            </a:extLst>
          </p:cNvPr>
          <p:cNvSpPr/>
          <p:nvPr/>
        </p:nvSpPr>
        <p:spPr>
          <a:xfrm>
            <a:off x="5682171" y="4249936"/>
            <a:ext cx="1775534" cy="18650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Photo intervenant 2</a:t>
            </a:r>
          </a:p>
        </p:txBody>
      </p:sp>
      <p:sp>
        <p:nvSpPr>
          <p:cNvPr id="27" name="ZoneTexte 26">
            <a:extLst>
              <a:ext uri="{FF2B5EF4-FFF2-40B4-BE49-F238E27FC236}">
                <a16:creationId xmlns:a16="http://schemas.microsoft.com/office/drawing/2014/main" id="{A973E3E5-5429-CDDF-FDEE-4744A45F94E9}"/>
              </a:ext>
            </a:extLst>
          </p:cNvPr>
          <p:cNvSpPr txBox="1"/>
          <p:nvPr/>
        </p:nvSpPr>
        <p:spPr>
          <a:xfrm>
            <a:off x="3123830" y="1933229"/>
            <a:ext cx="5181600" cy="1168013"/>
          </a:xfrm>
          <a:prstGeom prst="rect">
            <a:avLst/>
          </a:prstGeom>
        </p:spPr>
        <p:txBody>
          <a:bodyPr vert="horz" lIns="91440" tIns="45720" rIns="91440" bIns="45720" rtlCol="0">
            <a:noAutofit/>
          </a:bodyPr>
          <a:lstStyle>
            <a:defPPr>
              <a:defRPr lang="fr-FR"/>
            </a:defPPr>
            <a:lvl1pPr indent="0">
              <a:lnSpc>
                <a:spcPct val="90000"/>
              </a:lnSpc>
              <a:spcBef>
                <a:spcPts val="0"/>
              </a:spcBef>
              <a:buFont typeface="Wingdings" panose="05000000000000000000" pitchFamily="2" charset="2"/>
              <a:buNone/>
              <a:defRPr sz="1400" b="1" i="0">
                <a:solidFill>
                  <a:srgbClr val="4F4F4F"/>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solidFill>
                  <a:srgbClr val="4F4F4F"/>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rgbClr val="4F4F4F"/>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rgbClr val="4F4F4F"/>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rgbClr val="4F4F4F"/>
                </a:solidFill>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sz="1800" dirty="0"/>
              <a:t>Nom, prénom</a:t>
            </a:r>
            <a:r>
              <a:rPr lang="fr-FR" sz="1800" b="0" dirty="0"/>
              <a:t> </a:t>
            </a:r>
          </a:p>
          <a:p>
            <a:r>
              <a:rPr lang="fr-FR" sz="1800" b="0" dirty="0"/>
              <a:t>Structure </a:t>
            </a:r>
          </a:p>
          <a:p>
            <a:r>
              <a:rPr lang="fr-FR" sz="1800" b="0" dirty="0"/>
              <a:t>Qualité</a:t>
            </a:r>
          </a:p>
        </p:txBody>
      </p:sp>
      <p:sp>
        <p:nvSpPr>
          <p:cNvPr id="28" name="ZoneTexte 27">
            <a:extLst>
              <a:ext uri="{FF2B5EF4-FFF2-40B4-BE49-F238E27FC236}">
                <a16:creationId xmlns:a16="http://schemas.microsoft.com/office/drawing/2014/main" id="{F9E43695-3B82-DE59-0B27-D81AF88D7AD4}"/>
              </a:ext>
            </a:extLst>
          </p:cNvPr>
          <p:cNvSpPr txBox="1"/>
          <p:nvPr/>
        </p:nvSpPr>
        <p:spPr>
          <a:xfrm>
            <a:off x="7562850" y="4400204"/>
            <a:ext cx="2514600" cy="1168013"/>
          </a:xfrm>
          <a:prstGeom prst="rect">
            <a:avLst/>
          </a:prstGeom>
        </p:spPr>
        <p:txBody>
          <a:bodyPr vert="horz" lIns="91440" tIns="45720" rIns="91440" bIns="45720" rtlCol="0">
            <a:noAutofit/>
          </a:bodyPr>
          <a:lstStyle>
            <a:defPPr>
              <a:defRPr lang="fr-FR"/>
            </a:defPPr>
            <a:lvl1pPr indent="0">
              <a:lnSpc>
                <a:spcPct val="90000"/>
              </a:lnSpc>
              <a:spcBef>
                <a:spcPts val="0"/>
              </a:spcBef>
              <a:buFont typeface="Wingdings" panose="05000000000000000000" pitchFamily="2" charset="2"/>
              <a:buNone/>
              <a:defRPr sz="1400" b="1" i="0">
                <a:solidFill>
                  <a:srgbClr val="4F4F4F"/>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solidFill>
                  <a:srgbClr val="4F4F4F"/>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rgbClr val="4F4F4F"/>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rgbClr val="4F4F4F"/>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rgbClr val="4F4F4F"/>
                </a:solidFill>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sz="1800" dirty="0"/>
              <a:t>Nom, prénom</a:t>
            </a:r>
            <a:r>
              <a:rPr lang="fr-FR" sz="1800" b="0" dirty="0"/>
              <a:t> </a:t>
            </a:r>
          </a:p>
          <a:p>
            <a:r>
              <a:rPr lang="fr-FR" sz="1800" b="0" dirty="0"/>
              <a:t>Structure </a:t>
            </a:r>
          </a:p>
          <a:p>
            <a:r>
              <a:rPr lang="fr-FR" sz="1800" b="0" dirty="0"/>
              <a:t>Qualité</a:t>
            </a:r>
          </a:p>
        </p:txBody>
      </p:sp>
    </p:spTree>
    <p:extLst>
      <p:ext uri="{BB962C8B-B14F-4D97-AF65-F5344CB8AC3E}">
        <p14:creationId xmlns:p14="http://schemas.microsoft.com/office/powerpoint/2010/main" val="541344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aphique 6">
            <a:extLst>
              <a:ext uri="{FF2B5EF4-FFF2-40B4-BE49-F238E27FC236}">
                <a16:creationId xmlns:a16="http://schemas.microsoft.com/office/drawing/2014/main" id="{B16970FF-A41D-81C2-024E-EA59D72293FD}"/>
              </a:ext>
            </a:extLst>
          </p:cNvPr>
          <p:cNvGrpSpPr/>
          <p:nvPr/>
        </p:nvGrpSpPr>
        <p:grpSpPr>
          <a:xfrm>
            <a:off x="5700409" y="1896274"/>
            <a:ext cx="4004449" cy="4841838"/>
            <a:chOff x="3257550" y="242887"/>
            <a:chExt cx="5673089" cy="6369367"/>
          </a:xfrm>
        </p:grpSpPr>
        <p:sp>
          <p:nvSpPr>
            <p:cNvPr id="95" name="Forme libre : forme 94">
              <a:extLst>
                <a:ext uri="{FF2B5EF4-FFF2-40B4-BE49-F238E27FC236}">
                  <a16:creationId xmlns:a16="http://schemas.microsoft.com/office/drawing/2014/main" id="{A5FD6733-A006-4D64-D256-4F2292CA5CF0}"/>
                </a:ext>
              </a:extLst>
            </p:cNvPr>
            <p:cNvSpPr/>
            <p:nvPr/>
          </p:nvSpPr>
          <p:spPr>
            <a:xfrm>
              <a:off x="6849417" y="824864"/>
              <a:ext cx="2071696" cy="1745932"/>
            </a:xfrm>
            <a:custGeom>
              <a:avLst/>
              <a:gdLst>
                <a:gd name="connsiteX0" fmla="*/ 1192539 w 2071696"/>
                <a:gd name="connsiteY0" fmla="*/ 412433 h 1745932"/>
                <a:gd name="connsiteX1" fmla="*/ 1144914 w 2071696"/>
                <a:gd name="connsiteY1" fmla="*/ 449580 h 1745932"/>
                <a:gd name="connsiteX2" fmla="*/ 1115387 w 2071696"/>
                <a:gd name="connsiteY2" fmla="*/ 450533 h 1745932"/>
                <a:gd name="connsiteX3" fmla="*/ 1060142 w 2071696"/>
                <a:gd name="connsiteY3" fmla="*/ 425768 h 1745932"/>
                <a:gd name="connsiteX4" fmla="*/ 1022042 w 2071696"/>
                <a:gd name="connsiteY4" fmla="*/ 394335 h 1745932"/>
                <a:gd name="connsiteX5" fmla="*/ 948700 w 2071696"/>
                <a:gd name="connsiteY5" fmla="*/ 394335 h 1745932"/>
                <a:gd name="connsiteX6" fmla="*/ 935364 w 2071696"/>
                <a:gd name="connsiteY6" fmla="*/ 423863 h 1745932"/>
                <a:gd name="connsiteX7" fmla="*/ 875357 w 2071696"/>
                <a:gd name="connsiteY7" fmla="*/ 431483 h 1745932"/>
                <a:gd name="connsiteX8" fmla="*/ 838210 w 2071696"/>
                <a:gd name="connsiteY8" fmla="*/ 354330 h 1745932"/>
                <a:gd name="connsiteX9" fmla="*/ 804872 w 2071696"/>
                <a:gd name="connsiteY9" fmla="*/ 357188 h 1745932"/>
                <a:gd name="connsiteX10" fmla="*/ 804872 w 2071696"/>
                <a:gd name="connsiteY10" fmla="*/ 323850 h 1745932"/>
                <a:gd name="connsiteX11" fmla="*/ 740102 w 2071696"/>
                <a:gd name="connsiteY11" fmla="*/ 307658 h 1745932"/>
                <a:gd name="connsiteX12" fmla="*/ 667712 w 2071696"/>
                <a:gd name="connsiteY12" fmla="*/ 243840 h 1745932"/>
                <a:gd name="connsiteX13" fmla="*/ 604838 w 2071696"/>
                <a:gd name="connsiteY13" fmla="*/ 245745 h 1745932"/>
                <a:gd name="connsiteX14" fmla="*/ 614363 w 2071696"/>
                <a:gd name="connsiteY14" fmla="*/ 176213 h 1745932"/>
                <a:gd name="connsiteX15" fmla="*/ 583892 w 2071696"/>
                <a:gd name="connsiteY15" fmla="*/ 115252 h 1745932"/>
                <a:gd name="connsiteX16" fmla="*/ 583892 w 2071696"/>
                <a:gd name="connsiteY16" fmla="*/ 71438 h 1745932"/>
                <a:gd name="connsiteX17" fmla="*/ 612467 w 2071696"/>
                <a:gd name="connsiteY17" fmla="*/ 16193 h 1745932"/>
                <a:gd name="connsiteX18" fmla="*/ 583892 w 2071696"/>
                <a:gd name="connsiteY18" fmla="*/ 0 h 1745932"/>
                <a:gd name="connsiteX19" fmla="*/ 539125 w 2071696"/>
                <a:gd name="connsiteY19" fmla="*/ 45720 h 1745932"/>
                <a:gd name="connsiteX20" fmla="*/ 521027 w 2071696"/>
                <a:gd name="connsiteY20" fmla="*/ 114300 h 1745932"/>
                <a:gd name="connsiteX21" fmla="*/ 427682 w 2071696"/>
                <a:gd name="connsiteY21" fmla="*/ 156210 h 1745932"/>
                <a:gd name="connsiteX22" fmla="*/ 370532 w 2071696"/>
                <a:gd name="connsiteY22" fmla="*/ 138113 h 1745932"/>
                <a:gd name="connsiteX23" fmla="*/ 340052 w 2071696"/>
                <a:gd name="connsiteY23" fmla="*/ 144780 h 1745932"/>
                <a:gd name="connsiteX24" fmla="*/ 348625 w 2071696"/>
                <a:gd name="connsiteY24" fmla="*/ 205740 h 1745932"/>
                <a:gd name="connsiteX25" fmla="*/ 334337 w 2071696"/>
                <a:gd name="connsiteY25" fmla="*/ 242888 h 1745932"/>
                <a:gd name="connsiteX26" fmla="*/ 348625 w 2071696"/>
                <a:gd name="connsiteY26" fmla="*/ 276225 h 1745932"/>
                <a:gd name="connsiteX27" fmla="*/ 295275 w 2071696"/>
                <a:gd name="connsiteY27" fmla="*/ 353378 h 1745932"/>
                <a:gd name="connsiteX28" fmla="*/ 265747 w 2071696"/>
                <a:gd name="connsiteY28" fmla="*/ 356235 h 1745932"/>
                <a:gd name="connsiteX29" fmla="*/ 268605 w 2071696"/>
                <a:gd name="connsiteY29" fmla="*/ 509588 h 1745932"/>
                <a:gd name="connsiteX30" fmla="*/ 259080 w 2071696"/>
                <a:gd name="connsiteY30" fmla="*/ 539115 h 1745932"/>
                <a:gd name="connsiteX31" fmla="*/ 200978 w 2071696"/>
                <a:gd name="connsiteY31" fmla="*/ 519113 h 1745932"/>
                <a:gd name="connsiteX32" fmla="*/ 116205 w 2071696"/>
                <a:gd name="connsiteY32" fmla="*/ 561975 h 1745932"/>
                <a:gd name="connsiteX33" fmla="*/ 102879 w 2071696"/>
                <a:gd name="connsiteY33" fmla="*/ 590550 h 1745932"/>
                <a:gd name="connsiteX34" fmla="*/ 137170 w 2071696"/>
                <a:gd name="connsiteY34" fmla="*/ 677228 h 1745932"/>
                <a:gd name="connsiteX35" fmla="*/ 79067 w 2071696"/>
                <a:gd name="connsiteY35" fmla="*/ 701040 h 1745932"/>
                <a:gd name="connsiteX36" fmla="*/ 96212 w 2071696"/>
                <a:gd name="connsiteY36" fmla="*/ 726757 h 1745932"/>
                <a:gd name="connsiteX37" fmla="*/ 86687 w 2071696"/>
                <a:gd name="connsiteY37" fmla="*/ 756285 h 1745932"/>
                <a:gd name="connsiteX38" fmla="*/ 113357 w 2071696"/>
                <a:gd name="connsiteY38" fmla="*/ 769620 h 1745932"/>
                <a:gd name="connsiteX39" fmla="*/ 32395 w 2071696"/>
                <a:gd name="connsiteY39" fmla="*/ 878205 h 1745932"/>
                <a:gd name="connsiteX40" fmla="*/ 26679 w 2071696"/>
                <a:gd name="connsiteY40" fmla="*/ 900113 h 1745932"/>
                <a:gd name="connsiteX41" fmla="*/ 0 w 2071696"/>
                <a:gd name="connsiteY41" fmla="*/ 923925 h 1745932"/>
                <a:gd name="connsiteX42" fmla="*/ 37147 w 2071696"/>
                <a:gd name="connsiteY42" fmla="*/ 1012507 h 1745932"/>
                <a:gd name="connsiteX43" fmla="*/ 64770 w 2071696"/>
                <a:gd name="connsiteY43" fmla="*/ 1030605 h 1745932"/>
                <a:gd name="connsiteX44" fmla="*/ 32385 w 2071696"/>
                <a:gd name="connsiteY44" fmla="*/ 1083945 h 1745932"/>
                <a:gd name="connsiteX45" fmla="*/ 953 w 2071696"/>
                <a:gd name="connsiteY45" fmla="*/ 1091565 h 1745932"/>
                <a:gd name="connsiteX46" fmla="*/ 5715 w 2071696"/>
                <a:gd name="connsiteY46" fmla="*/ 1183005 h 1745932"/>
                <a:gd name="connsiteX47" fmla="*/ 44768 w 2071696"/>
                <a:gd name="connsiteY47" fmla="*/ 1199198 h 1745932"/>
                <a:gd name="connsiteX48" fmla="*/ 92393 w 2071696"/>
                <a:gd name="connsiteY48" fmla="*/ 1258253 h 1745932"/>
                <a:gd name="connsiteX49" fmla="*/ 119063 w 2071696"/>
                <a:gd name="connsiteY49" fmla="*/ 1346835 h 1745932"/>
                <a:gd name="connsiteX50" fmla="*/ 140018 w 2071696"/>
                <a:gd name="connsiteY50" fmla="*/ 1323023 h 1745932"/>
                <a:gd name="connsiteX51" fmla="*/ 179079 w 2071696"/>
                <a:gd name="connsiteY51" fmla="*/ 1367790 h 1745932"/>
                <a:gd name="connsiteX52" fmla="*/ 232420 w 2071696"/>
                <a:gd name="connsiteY52" fmla="*/ 1484948 h 1745932"/>
                <a:gd name="connsiteX53" fmla="*/ 366722 w 2071696"/>
                <a:gd name="connsiteY53" fmla="*/ 1467803 h 1745932"/>
                <a:gd name="connsiteX54" fmla="*/ 398164 w 2071696"/>
                <a:gd name="connsiteY54" fmla="*/ 1482090 h 1745932"/>
                <a:gd name="connsiteX55" fmla="*/ 421977 w 2071696"/>
                <a:gd name="connsiteY55" fmla="*/ 1461135 h 1745932"/>
                <a:gd name="connsiteX56" fmla="*/ 487689 w 2071696"/>
                <a:gd name="connsiteY56" fmla="*/ 1451610 h 1745932"/>
                <a:gd name="connsiteX57" fmla="*/ 538172 w 2071696"/>
                <a:gd name="connsiteY57" fmla="*/ 1409700 h 1745932"/>
                <a:gd name="connsiteX58" fmla="*/ 579139 w 2071696"/>
                <a:gd name="connsiteY58" fmla="*/ 1415415 h 1745932"/>
                <a:gd name="connsiteX59" fmla="*/ 579139 w 2071696"/>
                <a:gd name="connsiteY59" fmla="*/ 1414463 h 1745932"/>
                <a:gd name="connsiteX60" fmla="*/ 616277 w 2071696"/>
                <a:gd name="connsiteY60" fmla="*/ 1422083 h 1745932"/>
                <a:gd name="connsiteX61" fmla="*/ 622002 w 2071696"/>
                <a:gd name="connsiteY61" fmla="*/ 1451610 h 1745932"/>
                <a:gd name="connsiteX62" fmla="*/ 650577 w 2071696"/>
                <a:gd name="connsiteY62" fmla="*/ 1462088 h 1745932"/>
                <a:gd name="connsiteX63" fmla="*/ 646767 w 2071696"/>
                <a:gd name="connsiteY63" fmla="*/ 1492568 h 1745932"/>
                <a:gd name="connsiteX64" fmla="*/ 678199 w 2071696"/>
                <a:gd name="connsiteY64" fmla="*/ 1495425 h 1745932"/>
                <a:gd name="connsiteX65" fmla="*/ 697249 w 2071696"/>
                <a:gd name="connsiteY65" fmla="*/ 1520190 h 1745932"/>
                <a:gd name="connsiteX66" fmla="*/ 707736 w 2071696"/>
                <a:gd name="connsiteY66" fmla="*/ 1552575 h 1745932"/>
                <a:gd name="connsiteX67" fmla="*/ 678199 w 2071696"/>
                <a:gd name="connsiteY67" fmla="*/ 1578293 h 1745932"/>
                <a:gd name="connsiteX68" fmla="*/ 702974 w 2071696"/>
                <a:gd name="connsiteY68" fmla="*/ 1629728 h 1745932"/>
                <a:gd name="connsiteX69" fmla="*/ 801081 w 2071696"/>
                <a:gd name="connsiteY69" fmla="*/ 1651635 h 1745932"/>
                <a:gd name="connsiteX70" fmla="*/ 833457 w 2071696"/>
                <a:gd name="connsiteY70" fmla="*/ 1667828 h 1745932"/>
                <a:gd name="connsiteX71" fmla="*/ 833457 w 2071696"/>
                <a:gd name="connsiteY71" fmla="*/ 1698308 h 1745932"/>
                <a:gd name="connsiteX72" fmla="*/ 884892 w 2071696"/>
                <a:gd name="connsiteY72" fmla="*/ 1678305 h 1745932"/>
                <a:gd name="connsiteX73" fmla="*/ 897274 w 2071696"/>
                <a:gd name="connsiteY73" fmla="*/ 1651635 h 1745932"/>
                <a:gd name="connsiteX74" fmla="*/ 967759 w 2071696"/>
                <a:gd name="connsiteY74" fmla="*/ 1609725 h 1745932"/>
                <a:gd name="connsiteX75" fmla="*/ 991571 w 2071696"/>
                <a:gd name="connsiteY75" fmla="*/ 1628775 h 1745932"/>
                <a:gd name="connsiteX76" fmla="*/ 1023947 w 2071696"/>
                <a:gd name="connsiteY76" fmla="*/ 1618298 h 1745932"/>
                <a:gd name="connsiteX77" fmla="*/ 1027757 w 2071696"/>
                <a:gd name="connsiteY77" fmla="*/ 1528763 h 1745932"/>
                <a:gd name="connsiteX78" fmla="*/ 1049664 w 2071696"/>
                <a:gd name="connsiteY78" fmla="*/ 1503045 h 1745932"/>
                <a:gd name="connsiteX79" fmla="*/ 1080145 w 2071696"/>
                <a:gd name="connsiteY79" fmla="*/ 1506855 h 1745932"/>
                <a:gd name="connsiteX80" fmla="*/ 1104910 w 2071696"/>
                <a:gd name="connsiteY80" fmla="*/ 1472565 h 1745932"/>
                <a:gd name="connsiteX81" fmla="*/ 1102052 w 2071696"/>
                <a:gd name="connsiteY81" fmla="*/ 1457325 h 1745932"/>
                <a:gd name="connsiteX82" fmla="*/ 1188739 w 2071696"/>
                <a:gd name="connsiteY82" fmla="*/ 1395413 h 1745932"/>
                <a:gd name="connsiteX83" fmla="*/ 1263977 w 2071696"/>
                <a:gd name="connsiteY83" fmla="*/ 1441133 h 1745932"/>
                <a:gd name="connsiteX84" fmla="*/ 1323984 w 2071696"/>
                <a:gd name="connsiteY84" fmla="*/ 1423988 h 1745932"/>
                <a:gd name="connsiteX85" fmla="*/ 1376372 w 2071696"/>
                <a:gd name="connsiteY85" fmla="*/ 1463040 h 1745932"/>
                <a:gd name="connsiteX86" fmla="*/ 1431627 w 2071696"/>
                <a:gd name="connsiteY86" fmla="*/ 1439228 h 1745932"/>
                <a:gd name="connsiteX87" fmla="*/ 1521152 w 2071696"/>
                <a:gd name="connsiteY87" fmla="*/ 1509713 h 1745932"/>
                <a:gd name="connsiteX88" fmla="*/ 1531639 w 2071696"/>
                <a:gd name="connsiteY88" fmla="*/ 1503045 h 1745932"/>
                <a:gd name="connsiteX89" fmla="*/ 1612602 w 2071696"/>
                <a:gd name="connsiteY89" fmla="*/ 1556385 h 1745932"/>
                <a:gd name="connsiteX90" fmla="*/ 1617364 w 2071696"/>
                <a:gd name="connsiteY90" fmla="*/ 1653540 h 1745932"/>
                <a:gd name="connsiteX91" fmla="*/ 1647834 w 2071696"/>
                <a:gd name="connsiteY91" fmla="*/ 1651635 h 1745932"/>
                <a:gd name="connsiteX92" fmla="*/ 1669752 w 2071696"/>
                <a:gd name="connsiteY92" fmla="*/ 1707833 h 1745932"/>
                <a:gd name="connsiteX93" fmla="*/ 1698327 w 2071696"/>
                <a:gd name="connsiteY93" fmla="*/ 1713548 h 1745932"/>
                <a:gd name="connsiteX94" fmla="*/ 1689754 w 2071696"/>
                <a:gd name="connsiteY94" fmla="*/ 1745933 h 1745932"/>
                <a:gd name="connsiteX95" fmla="*/ 1770716 w 2071696"/>
                <a:gd name="connsiteY95" fmla="*/ 1745933 h 1745932"/>
                <a:gd name="connsiteX96" fmla="*/ 1799291 w 2071696"/>
                <a:gd name="connsiteY96" fmla="*/ 1735455 h 1745932"/>
                <a:gd name="connsiteX97" fmla="*/ 1805007 w 2071696"/>
                <a:gd name="connsiteY97" fmla="*/ 1703070 h 1745932"/>
                <a:gd name="connsiteX98" fmla="*/ 1835487 w 2071696"/>
                <a:gd name="connsiteY98" fmla="*/ 1701165 h 1745932"/>
                <a:gd name="connsiteX99" fmla="*/ 1837391 w 2071696"/>
                <a:gd name="connsiteY99" fmla="*/ 1667828 h 1745932"/>
                <a:gd name="connsiteX100" fmla="*/ 1861204 w 2071696"/>
                <a:gd name="connsiteY100" fmla="*/ 1646873 h 1745932"/>
                <a:gd name="connsiteX101" fmla="*/ 1830724 w 2071696"/>
                <a:gd name="connsiteY101" fmla="*/ 1564005 h 1745932"/>
                <a:gd name="connsiteX102" fmla="*/ 1859299 w 2071696"/>
                <a:gd name="connsiteY102" fmla="*/ 1399223 h 1745932"/>
                <a:gd name="connsiteX103" fmla="*/ 1838344 w 2071696"/>
                <a:gd name="connsiteY103" fmla="*/ 1288733 h 1745932"/>
                <a:gd name="connsiteX104" fmla="*/ 1902162 w 2071696"/>
                <a:gd name="connsiteY104" fmla="*/ 1139190 h 1745932"/>
                <a:gd name="connsiteX105" fmla="*/ 1918354 w 2071696"/>
                <a:gd name="connsiteY105" fmla="*/ 971550 h 1745932"/>
                <a:gd name="connsiteX106" fmla="*/ 2029797 w 2071696"/>
                <a:gd name="connsiteY106" fmla="*/ 825818 h 1745932"/>
                <a:gd name="connsiteX107" fmla="*/ 2071697 w 2071696"/>
                <a:gd name="connsiteY107" fmla="*/ 711518 h 1745932"/>
                <a:gd name="connsiteX108" fmla="*/ 1981209 w 2071696"/>
                <a:gd name="connsiteY108" fmla="*/ 679132 h 1745932"/>
                <a:gd name="connsiteX109" fmla="*/ 1823095 w 2071696"/>
                <a:gd name="connsiteY109" fmla="*/ 673418 h 1745932"/>
                <a:gd name="connsiteX110" fmla="*/ 1733559 w 2071696"/>
                <a:gd name="connsiteY110" fmla="*/ 593408 h 1745932"/>
                <a:gd name="connsiteX111" fmla="*/ 1666884 w 2071696"/>
                <a:gd name="connsiteY111" fmla="*/ 638175 h 1745932"/>
                <a:gd name="connsiteX112" fmla="*/ 1592589 w 2071696"/>
                <a:gd name="connsiteY112" fmla="*/ 624840 h 1745932"/>
                <a:gd name="connsiteX113" fmla="*/ 1564977 w 2071696"/>
                <a:gd name="connsiteY113" fmla="*/ 638175 h 1745932"/>
                <a:gd name="connsiteX114" fmla="*/ 1541164 w 2071696"/>
                <a:gd name="connsiteY114" fmla="*/ 596265 h 1745932"/>
                <a:gd name="connsiteX115" fmla="*/ 1508779 w 2071696"/>
                <a:gd name="connsiteY115" fmla="*/ 581025 h 1745932"/>
                <a:gd name="connsiteX116" fmla="*/ 1479252 w 2071696"/>
                <a:gd name="connsiteY116" fmla="*/ 598170 h 1745932"/>
                <a:gd name="connsiteX117" fmla="*/ 1476384 w 2071696"/>
                <a:gd name="connsiteY117" fmla="*/ 629603 h 1745932"/>
                <a:gd name="connsiteX118" fmla="*/ 1446857 w 2071696"/>
                <a:gd name="connsiteY118" fmla="*/ 621983 h 1745932"/>
                <a:gd name="connsiteX119" fmla="*/ 1361132 w 2071696"/>
                <a:gd name="connsiteY119" fmla="*/ 523875 h 1745932"/>
                <a:gd name="connsiteX120" fmla="*/ 1343034 w 2071696"/>
                <a:gd name="connsiteY120" fmla="*/ 461963 h 1745932"/>
                <a:gd name="connsiteX121" fmla="*/ 1310659 w 2071696"/>
                <a:gd name="connsiteY121" fmla="*/ 440055 h 1745932"/>
                <a:gd name="connsiteX122" fmla="*/ 1192539 w 2071696"/>
                <a:gd name="connsiteY122" fmla="*/ 412433 h 174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071696" h="1745932">
                  <a:moveTo>
                    <a:pt x="1192539" y="412433"/>
                  </a:moveTo>
                  <a:lnTo>
                    <a:pt x="1144914" y="449580"/>
                  </a:lnTo>
                  <a:lnTo>
                    <a:pt x="1115387" y="450533"/>
                  </a:lnTo>
                  <a:lnTo>
                    <a:pt x="1060142" y="425768"/>
                  </a:lnTo>
                  <a:lnTo>
                    <a:pt x="1022042" y="394335"/>
                  </a:lnTo>
                  <a:lnTo>
                    <a:pt x="948700" y="394335"/>
                  </a:lnTo>
                  <a:lnTo>
                    <a:pt x="935364" y="423863"/>
                  </a:lnTo>
                  <a:lnTo>
                    <a:pt x="875357" y="431483"/>
                  </a:lnTo>
                  <a:lnTo>
                    <a:pt x="838210" y="354330"/>
                  </a:lnTo>
                  <a:lnTo>
                    <a:pt x="804872" y="357188"/>
                  </a:lnTo>
                  <a:lnTo>
                    <a:pt x="804872" y="323850"/>
                  </a:lnTo>
                  <a:lnTo>
                    <a:pt x="740102" y="307658"/>
                  </a:lnTo>
                  <a:lnTo>
                    <a:pt x="667712" y="243840"/>
                  </a:lnTo>
                  <a:lnTo>
                    <a:pt x="604838" y="245745"/>
                  </a:lnTo>
                  <a:lnTo>
                    <a:pt x="614363" y="176213"/>
                  </a:lnTo>
                  <a:lnTo>
                    <a:pt x="583892" y="115252"/>
                  </a:lnTo>
                  <a:lnTo>
                    <a:pt x="583892" y="71438"/>
                  </a:lnTo>
                  <a:lnTo>
                    <a:pt x="612467" y="16193"/>
                  </a:lnTo>
                  <a:lnTo>
                    <a:pt x="583892" y="0"/>
                  </a:lnTo>
                  <a:lnTo>
                    <a:pt x="539125" y="45720"/>
                  </a:lnTo>
                  <a:lnTo>
                    <a:pt x="521027" y="114300"/>
                  </a:lnTo>
                  <a:lnTo>
                    <a:pt x="427682" y="156210"/>
                  </a:lnTo>
                  <a:lnTo>
                    <a:pt x="370532" y="138113"/>
                  </a:lnTo>
                  <a:lnTo>
                    <a:pt x="340052" y="144780"/>
                  </a:lnTo>
                  <a:lnTo>
                    <a:pt x="348625" y="205740"/>
                  </a:lnTo>
                  <a:lnTo>
                    <a:pt x="334337" y="242888"/>
                  </a:lnTo>
                  <a:lnTo>
                    <a:pt x="348625" y="276225"/>
                  </a:lnTo>
                  <a:lnTo>
                    <a:pt x="295275" y="353378"/>
                  </a:lnTo>
                  <a:lnTo>
                    <a:pt x="265747" y="356235"/>
                  </a:lnTo>
                  <a:lnTo>
                    <a:pt x="268605" y="509588"/>
                  </a:lnTo>
                  <a:lnTo>
                    <a:pt x="259080" y="539115"/>
                  </a:lnTo>
                  <a:lnTo>
                    <a:pt x="200978" y="519113"/>
                  </a:lnTo>
                  <a:lnTo>
                    <a:pt x="116205" y="561975"/>
                  </a:lnTo>
                  <a:lnTo>
                    <a:pt x="102879" y="590550"/>
                  </a:lnTo>
                  <a:lnTo>
                    <a:pt x="137170" y="677228"/>
                  </a:lnTo>
                  <a:lnTo>
                    <a:pt x="79067" y="701040"/>
                  </a:lnTo>
                  <a:lnTo>
                    <a:pt x="96212" y="726757"/>
                  </a:lnTo>
                  <a:lnTo>
                    <a:pt x="86687" y="756285"/>
                  </a:lnTo>
                  <a:lnTo>
                    <a:pt x="113357" y="769620"/>
                  </a:lnTo>
                  <a:lnTo>
                    <a:pt x="32395" y="878205"/>
                  </a:lnTo>
                  <a:lnTo>
                    <a:pt x="26679" y="900113"/>
                  </a:lnTo>
                  <a:lnTo>
                    <a:pt x="0" y="923925"/>
                  </a:lnTo>
                  <a:lnTo>
                    <a:pt x="37147" y="1012507"/>
                  </a:lnTo>
                  <a:lnTo>
                    <a:pt x="64770" y="1030605"/>
                  </a:lnTo>
                  <a:lnTo>
                    <a:pt x="32385" y="1083945"/>
                  </a:lnTo>
                  <a:lnTo>
                    <a:pt x="953" y="1091565"/>
                  </a:lnTo>
                  <a:lnTo>
                    <a:pt x="5715" y="1183005"/>
                  </a:lnTo>
                  <a:lnTo>
                    <a:pt x="44768" y="1199198"/>
                  </a:lnTo>
                  <a:lnTo>
                    <a:pt x="92393" y="1258253"/>
                  </a:lnTo>
                  <a:lnTo>
                    <a:pt x="119063" y="1346835"/>
                  </a:lnTo>
                  <a:lnTo>
                    <a:pt x="140018" y="1323023"/>
                  </a:lnTo>
                  <a:lnTo>
                    <a:pt x="179079" y="1367790"/>
                  </a:lnTo>
                  <a:lnTo>
                    <a:pt x="232420" y="1484948"/>
                  </a:lnTo>
                  <a:lnTo>
                    <a:pt x="366722" y="1467803"/>
                  </a:lnTo>
                  <a:lnTo>
                    <a:pt x="398164" y="1482090"/>
                  </a:lnTo>
                  <a:lnTo>
                    <a:pt x="421977" y="1461135"/>
                  </a:lnTo>
                  <a:lnTo>
                    <a:pt x="487689" y="1451610"/>
                  </a:lnTo>
                  <a:lnTo>
                    <a:pt x="538172" y="1409700"/>
                  </a:lnTo>
                  <a:lnTo>
                    <a:pt x="579139" y="1415415"/>
                  </a:lnTo>
                  <a:lnTo>
                    <a:pt x="579139" y="1414463"/>
                  </a:lnTo>
                  <a:lnTo>
                    <a:pt x="616277" y="1422083"/>
                  </a:lnTo>
                  <a:lnTo>
                    <a:pt x="622002" y="1451610"/>
                  </a:lnTo>
                  <a:lnTo>
                    <a:pt x="650577" y="1462088"/>
                  </a:lnTo>
                  <a:lnTo>
                    <a:pt x="646767" y="1492568"/>
                  </a:lnTo>
                  <a:lnTo>
                    <a:pt x="678199" y="1495425"/>
                  </a:lnTo>
                  <a:lnTo>
                    <a:pt x="697249" y="1520190"/>
                  </a:lnTo>
                  <a:lnTo>
                    <a:pt x="707736" y="1552575"/>
                  </a:lnTo>
                  <a:lnTo>
                    <a:pt x="678199" y="1578293"/>
                  </a:lnTo>
                  <a:lnTo>
                    <a:pt x="702974" y="1629728"/>
                  </a:lnTo>
                  <a:lnTo>
                    <a:pt x="801081" y="1651635"/>
                  </a:lnTo>
                  <a:lnTo>
                    <a:pt x="833457" y="1667828"/>
                  </a:lnTo>
                  <a:lnTo>
                    <a:pt x="833457" y="1698308"/>
                  </a:lnTo>
                  <a:lnTo>
                    <a:pt x="884892" y="1678305"/>
                  </a:lnTo>
                  <a:lnTo>
                    <a:pt x="897274" y="1651635"/>
                  </a:lnTo>
                  <a:lnTo>
                    <a:pt x="967759" y="1609725"/>
                  </a:lnTo>
                  <a:lnTo>
                    <a:pt x="991571" y="1628775"/>
                  </a:lnTo>
                  <a:lnTo>
                    <a:pt x="1023947" y="1618298"/>
                  </a:lnTo>
                  <a:lnTo>
                    <a:pt x="1027757" y="1528763"/>
                  </a:lnTo>
                  <a:lnTo>
                    <a:pt x="1049664" y="1503045"/>
                  </a:lnTo>
                  <a:lnTo>
                    <a:pt x="1080145" y="1506855"/>
                  </a:lnTo>
                  <a:lnTo>
                    <a:pt x="1104910" y="1472565"/>
                  </a:lnTo>
                  <a:lnTo>
                    <a:pt x="1102052" y="1457325"/>
                  </a:lnTo>
                  <a:lnTo>
                    <a:pt x="1188739" y="1395413"/>
                  </a:lnTo>
                  <a:lnTo>
                    <a:pt x="1263977" y="1441133"/>
                  </a:lnTo>
                  <a:lnTo>
                    <a:pt x="1323984" y="1423988"/>
                  </a:lnTo>
                  <a:lnTo>
                    <a:pt x="1376372" y="1463040"/>
                  </a:lnTo>
                  <a:lnTo>
                    <a:pt x="1431627" y="1439228"/>
                  </a:lnTo>
                  <a:lnTo>
                    <a:pt x="1521152" y="1509713"/>
                  </a:lnTo>
                  <a:lnTo>
                    <a:pt x="1531639" y="1503045"/>
                  </a:lnTo>
                  <a:lnTo>
                    <a:pt x="1612602" y="1556385"/>
                  </a:lnTo>
                  <a:lnTo>
                    <a:pt x="1617364" y="1653540"/>
                  </a:lnTo>
                  <a:lnTo>
                    <a:pt x="1647834" y="1651635"/>
                  </a:lnTo>
                  <a:lnTo>
                    <a:pt x="1669752" y="1707833"/>
                  </a:lnTo>
                  <a:lnTo>
                    <a:pt x="1698327" y="1713548"/>
                  </a:lnTo>
                  <a:lnTo>
                    <a:pt x="1689754" y="1745933"/>
                  </a:lnTo>
                  <a:lnTo>
                    <a:pt x="1770716" y="1745933"/>
                  </a:lnTo>
                  <a:lnTo>
                    <a:pt x="1799291" y="1735455"/>
                  </a:lnTo>
                  <a:lnTo>
                    <a:pt x="1805007" y="1703070"/>
                  </a:lnTo>
                  <a:lnTo>
                    <a:pt x="1835487" y="1701165"/>
                  </a:lnTo>
                  <a:lnTo>
                    <a:pt x="1837391" y="1667828"/>
                  </a:lnTo>
                  <a:lnTo>
                    <a:pt x="1861204" y="1646873"/>
                  </a:lnTo>
                  <a:lnTo>
                    <a:pt x="1830724" y="1564005"/>
                  </a:lnTo>
                  <a:lnTo>
                    <a:pt x="1859299" y="1399223"/>
                  </a:lnTo>
                  <a:lnTo>
                    <a:pt x="1838344" y="1288733"/>
                  </a:lnTo>
                  <a:lnTo>
                    <a:pt x="1902162" y="1139190"/>
                  </a:lnTo>
                  <a:lnTo>
                    <a:pt x="1918354" y="971550"/>
                  </a:lnTo>
                  <a:lnTo>
                    <a:pt x="2029797" y="825818"/>
                  </a:lnTo>
                  <a:lnTo>
                    <a:pt x="2071697" y="711518"/>
                  </a:lnTo>
                  <a:lnTo>
                    <a:pt x="1981209" y="679132"/>
                  </a:lnTo>
                  <a:lnTo>
                    <a:pt x="1823095" y="673418"/>
                  </a:lnTo>
                  <a:lnTo>
                    <a:pt x="1733559" y="593408"/>
                  </a:lnTo>
                  <a:lnTo>
                    <a:pt x="1666884" y="638175"/>
                  </a:lnTo>
                  <a:lnTo>
                    <a:pt x="1592589" y="624840"/>
                  </a:lnTo>
                  <a:lnTo>
                    <a:pt x="1564977" y="638175"/>
                  </a:lnTo>
                  <a:lnTo>
                    <a:pt x="1541164" y="596265"/>
                  </a:lnTo>
                  <a:lnTo>
                    <a:pt x="1508779" y="581025"/>
                  </a:lnTo>
                  <a:lnTo>
                    <a:pt x="1479252" y="598170"/>
                  </a:lnTo>
                  <a:lnTo>
                    <a:pt x="1476384" y="629603"/>
                  </a:lnTo>
                  <a:lnTo>
                    <a:pt x="1446857" y="621983"/>
                  </a:lnTo>
                  <a:lnTo>
                    <a:pt x="1361132" y="523875"/>
                  </a:lnTo>
                  <a:lnTo>
                    <a:pt x="1343034" y="461963"/>
                  </a:lnTo>
                  <a:lnTo>
                    <a:pt x="1310659" y="440055"/>
                  </a:lnTo>
                  <a:lnTo>
                    <a:pt x="1192539" y="412433"/>
                  </a:lnTo>
                  <a:close/>
                </a:path>
              </a:pathLst>
            </a:custGeom>
            <a:solidFill>
              <a:srgbClr val="7C9A6F"/>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orme libre : forme 95">
              <a:extLst>
                <a:ext uri="{FF2B5EF4-FFF2-40B4-BE49-F238E27FC236}">
                  <a16:creationId xmlns:a16="http://schemas.microsoft.com/office/drawing/2014/main" id="{FB68D4B7-D96F-1BE2-DB46-7EE514D5C767}"/>
                </a:ext>
              </a:extLst>
            </p:cNvPr>
            <p:cNvSpPr/>
            <p:nvPr/>
          </p:nvSpPr>
          <p:spPr>
            <a:xfrm>
              <a:off x="5975032" y="242887"/>
              <a:ext cx="1223019" cy="1460182"/>
            </a:xfrm>
            <a:custGeom>
              <a:avLst/>
              <a:gdLst>
                <a:gd name="connsiteX0" fmla="*/ 469583 w 1223019"/>
                <a:gd name="connsiteY0" fmla="*/ 0 h 1460182"/>
                <a:gd name="connsiteX1" fmla="*/ 295275 w 1223019"/>
                <a:gd name="connsiteY1" fmla="*/ 43815 h 1460182"/>
                <a:gd name="connsiteX2" fmla="*/ 148590 w 1223019"/>
                <a:gd name="connsiteY2" fmla="*/ 89535 h 1460182"/>
                <a:gd name="connsiteX3" fmla="*/ 86678 w 1223019"/>
                <a:gd name="connsiteY3" fmla="*/ 142875 h 1460182"/>
                <a:gd name="connsiteX4" fmla="*/ 86678 w 1223019"/>
                <a:gd name="connsiteY4" fmla="*/ 335280 h 1460182"/>
                <a:gd name="connsiteX5" fmla="*/ 118110 w 1223019"/>
                <a:gd name="connsiteY5" fmla="*/ 372428 h 1460182"/>
                <a:gd name="connsiteX6" fmla="*/ 88583 w 1223019"/>
                <a:gd name="connsiteY6" fmla="*/ 354330 h 1460182"/>
                <a:gd name="connsiteX7" fmla="*/ 80963 w 1223019"/>
                <a:gd name="connsiteY7" fmla="*/ 417195 h 1460182"/>
                <a:gd name="connsiteX8" fmla="*/ 85725 w 1223019"/>
                <a:gd name="connsiteY8" fmla="*/ 458153 h 1460182"/>
                <a:gd name="connsiteX9" fmla="*/ 110490 w 1223019"/>
                <a:gd name="connsiteY9" fmla="*/ 475298 h 1460182"/>
                <a:gd name="connsiteX10" fmla="*/ 70485 w 1223019"/>
                <a:gd name="connsiteY10" fmla="*/ 490538 h 1460182"/>
                <a:gd name="connsiteX11" fmla="*/ 66675 w 1223019"/>
                <a:gd name="connsiteY11" fmla="*/ 522923 h 1460182"/>
                <a:gd name="connsiteX12" fmla="*/ 99060 w 1223019"/>
                <a:gd name="connsiteY12" fmla="*/ 581978 h 1460182"/>
                <a:gd name="connsiteX13" fmla="*/ 69533 w 1223019"/>
                <a:gd name="connsiteY13" fmla="*/ 565785 h 1460182"/>
                <a:gd name="connsiteX14" fmla="*/ 0 w 1223019"/>
                <a:gd name="connsiteY14" fmla="*/ 661035 h 1460182"/>
                <a:gd name="connsiteX15" fmla="*/ 0 w 1223019"/>
                <a:gd name="connsiteY15" fmla="*/ 661035 h 1460182"/>
                <a:gd name="connsiteX16" fmla="*/ 134303 w 1223019"/>
                <a:gd name="connsiteY16" fmla="*/ 775335 h 1460182"/>
                <a:gd name="connsiteX17" fmla="*/ 170498 w 1223019"/>
                <a:gd name="connsiteY17" fmla="*/ 865823 h 1460182"/>
                <a:gd name="connsiteX18" fmla="*/ 138113 w 1223019"/>
                <a:gd name="connsiteY18" fmla="*/ 915353 h 1460182"/>
                <a:gd name="connsiteX19" fmla="*/ 153353 w 1223019"/>
                <a:gd name="connsiteY19" fmla="*/ 1009650 h 1460182"/>
                <a:gd name="connsiteX20" fmla="*/ 138113 w 1223019"/>
                <a:gd name="connsiteY20" fmla="*/ 1095375 h 1460182"/>
                <a:gd name="connsiteX21" fmla="*/ 176213 w 1223019"/>
                <a:gd name="connsiteY21" fmla="*/ 1184910 h 1460182"/>
                <a:gd name="connsiteX22" fmla="*/ 133350 w 1223019"/>
                <a:gd name="connsiteY22" fmla="*/ 1212533 h 1460182"/>
                <a:gd name="connsiteX23" fmla="*/ 150495 w 1223019"/>
                <a:gd name="connsiteY23" fmla="*/ 1246823 h 1460182"/>
                <a:gd name="connsiteX24" fmla="*/ 210503 w 1223019"/>
                <a:gd name="connsiteY24" fmla="*/ 1259205 h 1460182"/>
                <a:gd name="connsiteX25" fmla="*/ 278130 w 1223019"/>
                <a:gd name="connsiteY25" fmla="*/ 1239203 h 1460182"/>
                <a:gd name="connsiteX26" fmla="*/ 376238 w 1223019"/>
                <a:gd name="connsiteY26" fmla="*/ 1263015 h 1460182"/>
                <a:gd name="connsiteX27" fmla="*/ 400050 w 1223019"/>
                <a:gd name="connsiteY27" fmla="*/ 1245870 h 1460182"/>
                <a:gd name="connsiteX28" fmla="*/ 516255 w 1223019"/>
                <a:gd name="connsiteY28" fmla="*/ 1313498 h 1460182"/>
                <a:gd name="connsiteX29" fmla="*/ 589598 w 1223019"/>
                <a:gd name="connsiteY29" fmla="*/ 1324928 h 1460182"/>
                <a:gd name="connsiteX30" fmla="*/ 611505 w 1223019"/>
                <a:gd name="connsiteY30" fmla="*/ 1301115 h 1460182"/>
                <a:gd name="connsiteX31" fmla="*/ 638175 w 1223019"/>
                <a:gd name="connsiteY31" fmla="*/ 1318260 h 1460182"/>
                <a:gd name="connsiteX32" fmla="*/ 724862 w 1223019"/>
                <a:gd name="connsiteY32" fmla="*/ 1286828 h 1460182"/>
                <a:gd name="connsiteX33" fmla="*/ 753437 w 1223019"/>
                <a:gd name="connsiteY33" fmla="*/ 1294448 h 1460182"/>
                <a:gd name="connsiteX34" fmla="*/ 771525 w 1223019"/>
                <a:gd name="connsiteY34" fmla="*/ 1321118 h 1460182"/>
                <a:gd name="connsiteX35" fmla="*/ 764858 w 1223019"/>
                <a:gd name="connsiteY35" fmla="*/ 1351598 h 1460182"/>
                <a:gd name="connsiteX36" fmla="*/ 806768 w 1223019"/>
                <a:gd name="connsiteY36" fmla="*/ 1396365 h 1460182"/>
                <a:gd name="connsiteX37" fmla="*/ 906780 w 1223019"/>
                <a:gd name="connsiteY37" fmla="*/ 1460183 h 1460182"/>
                <a:gd name="connsiteX38" fmla="*/ 987743 w 1223019"/>
                <a:gd name="connsiteY38" fmla="*/ 1351598 h 1460182"/>
                <a:gd name="connsiteX39" fmla="*/ 961073 w 1223019"/>
                <a:gd name="connsiteY39" fmla="*/ 1338263 h 1460182"/>
                <a:gd name="connsiteX40" fmla="*/ 970598 w 1223019"/>
                <a:gd name="connsiteY40" fmla="*/ 1308735 h 1460182"/>
                <a:gd name="connsiteX41" fmla="*/ 953453 w 1223019"/>
                <a:gd name="connsiteY41" fmla="*/ 1283018 h 1460182"/>
                <a:gd name="connsiteX42" fmla="*/ 1011555 w 1223019"/>
                <a:gd name="connsiteY42" fmla="*/ 1259205 h 1460182"/>
                <a:gd name="connsiteX43" fmla="*/ 977265 w 1223019"/>
                <a:gd name="connsiteY43" fmla="*/ 1172528 h 1460182"/>
                <a:gd name="connsiteX44" fmla="*/ 990591 w 1223019"/>
                <a:gd name="connsiteY44" fmla="*/ 1143953 h 1460182"/>
                <a:gd name="connsiteX45" fmla="*/ 1075363 w 1223019"/>
                <a:gd name="connsiteY45" fmla="*/ 1101090 h 1460182"/>
                <a:gd name="connsiteX46" fmla="*/ 1133466 w 1223019"/>
                <a:gd name="connsiteY46" fmla="*/ 1121093 h 1460182"/>
                <a:gd name="connsiteX47" fmla="*/ 1142991 w 1223019"/>
                <a:gd name="connsiteY47" fmla="*/ 1091565 h 1460182"/>
                <a:gd name="connsiteX48" fmla="*/ 1140143 w 1223019"/>
                <a:gd name="connsiteY48" fmla="*/ 938213 h 1460182"/>
                <a:gd name="connsiteX49" fmla="*/ 1169670 w 1223019"/>
                <a:gd name="connsiteY49" fmla="*/ 935355 h 1460182"/>
                <a:gd name="connsiteX50" fmla="*/ 1223020 w 1223019"/>
                <a:gd name="connsiteY50" fmla="*/ 858203 h 1460182"/>
                <a:gd name="connsiteX51" fmla="*/ 1208732 w 1223019"/>
                <a:gd name="connsiteY51" fmla="*/ 824865 h 1460182"/>
                <a:gd name="connsiteX52" fmla="*/ 1223020 w 1223019"/>
                <a:gd name="connsiteY52" fmla="*/ 787718 h 1460182"/>
                <a:gd name="connsiteX53" fmla="*/ 1214447 w 1223019"/>
                <a:gd name="connsiteY53" fmla="*/ 726758 h 1460182"/>
                <a:gd name="connsiteX54" fmla="*/ 1210628 w 1223019"/>
                <a:gd name="connsiteY54" fmla="*/ 726758 h 1460182"/>
                <a:gd name="connsiteX55" fmla="*/ 1171575 w 1223019"/>
                <a:gd name="connsiteY55" fmla="*/ 714375 h 1460182"/>
                <a:gd name="connsiteX56" fmla="*/ 1206818 w 1223019"/>
                <a:gd name="connsiteY56" fmla="*/ 646748 h 1460182"/>
                <a:gd name="connsiteX57" fmla="*/ 1174433 w 1223019"/>
                <a:gd name="connsiteY57" fmla="*/ 590550 h 1460182"/>
                <a:gd name="connsiteX58" fmla="*/ 1196350 w 1223019"/>
                <a:gd name="connsiteY58" fmla="*/ 521018 h 1460182"/>
                <a:gd name="connsiteX59" fmla="*/ 1166813 w 1223019"/>
                <a:gd name="connsiteY59" fmla="*/ 527685 h 1460182"/>
                <a:gd name="connsiteX60" fmla="*/ 1122998 w 1223019"/>
                <a:gd name="connsiteY60" fmla="*/ 475298 h 1460182"/>
                <a:gd name="connsiteX61" fmla="*/ 1058228 w 1223019"/>
                <a:gd name="connsiteY61" fmla="*/ 486728 h 1460182"/>
                <a:gd name="connsiteX62" fmla="*/ 1000116 w 1223019"/>
                <a:gd name="connsiteY62" fmla="*/ 473393 h 1460182"/>
                <a:gd name="connsiteX63" fmla="*/ 976303 w 1223019"/>
                <a:gd name="connsiteY63" fmla="*/ 494348 h 1460182"/>
                <a:gd name="connsiteX64" fmla="*/ 953453 w 1223019"/>
                <a:gd name="connsiteY64" fmla="*/ 397193 h 1460182"/>
                <a:gd name="connsiteX65" fmla="*/ 895341 w 1223019"/>
                <a:gd name="connsiteY65" fmla="*/ 382905 h 1460182"/>
                <a:gd name="connsiteX66" fmla="*/ 882958 w 1223019"/>
                <a:gd name="connsiteY66" fmla="*/ 354330 h 1460182"/>
                <a:gd name="connsiteX67" fmla="*/ 852478 w 1223019"/>
                <a:gd name="connsiteY67" fmla="*/ 377190 h 1460182"/>
                <a:gd name="connsiteX68" fmla="*/ 818188 w 1223019"/>
                <a:gd name="connsiteY68" fmla="*/ 365760 h 1460182"/>
                <a:gd name="connsiteX69" fmla="*/ 785803 w 1223019"/>
                <a:gd name="connsiteY69" fmla="*/ 275273 h 1460182"/>
                <a:gd name="connsiteX70" fmla="*/ 790566 w 1223019"/>
                <a:gd name="connsiteY70" fmla="*/ 242888 h 1460182"/>
                <a:gd name="connsiteX71" fmla="*/ 748665 w 1223019"/>
                <a:gd name="connsiteY71" fmla="*/ 196215 h 1460182"/>
                <a:gd name="connsiteX72" fmla="*/ 685791 w 1223019"/>
                <a:gd name="connsiteY72" fmla="*/ 200978 h 1460182"/>
                <a:gd name="connsiteX73" fmla="*/ 626736 w 1223019"/>
                <a:gd name="connsiteY73" fmla="*/ 241935 h 1460182"/>
                <a:gd name="connsiteX74" fmla="*/ 595303 w 1223019"/>
                <a:gd name="connsiteY74" fmla="*/ 228600 h 1460182"/>
                <a:gd name="connsiteX75" fmla="*/ 564823 w 1223019"/>
                <a:gd name="connsiteY75" fmla="*/ 172403 h 1460182"/>
                <a:gd name="connsiteX76" fmla="*/ 529590 w 1223019"/>
                <a:gd name="connsiteY76" fmla="*/ 172403 h 1460182"/>
                <a:gd name="connsiteX77" fmla="*/ 515303 w 1223019"/>
                <a:gd name="connsiteY77" fmla="*/ 143828 h 1460182"/>
                <a:gd name="connsiteX78" fmla="*/ 526723 w 1223019"/>
                <a:gd name="connsiteY78" fmla="*/ 82868 h 1460182"/>
                <a:gd name="connsiteX79" fmla="*/ 499110 w 1223019"/>
                <a:gd name="connsiteY79" fmla="*/ 18098 h 1460182"/>
                <a:gd name="connsiteX80" fmla="*/ 469583 w 1223019"/>
                <a:gd name="connsiteY80" fmla="*/ 0 h 146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23019" h="1460182">
                  <a:moveTo>
                    <a:pt x="469583" y="0"/>
                  </a:moveTo>
                  <a:lnTo>
                    <a:pt x="295275" y="43815"/>
                  </a:lnTo>
                  <a:lnTo>
                    <a:pt x="148590" y="89535"/>
                  </a:lnTo>
                  <a:lnTo>
                    <a:pt x="86678" y="142875"/>
                  </a:lnTo>
                  <a:lnTo>
                    <a:pt x="86678" y="335280"/>
                  </a:lnTo>
                  <a:lnTo>
                    <a:pt x="118110" y="372428"/>
                  </a:lnTo>
                  <a:lnTo>
                    <a:pt x="88583" y="354330"/>
                  </a:lnTo>
                  <a:lnTo>
                    <a:pt x="80963" y="417195"/>
                  </a:lnTo>
                  <a:lnTo>
                    <a:pt x="85725" y="458153"/>
                  </a:lnTo>
                  <a:lnTo>
                    <a:pt x="110490" y="475298"/>
                  </a:lnTo>
                  <a:lnTo>
                    <a:pt x="70485" y="490538"/>
                  </a:lnTo>
                  <a:lnTo>
                    <a:pt x="66675" y="522923"/>
                  </a:lnTo>
                  <a:lnTo>
                    <a:pt x="99060" y="581978"/>
                  </a:lnTo>
                  <a:lnTo>
                    <a:pt x="69533" y="565785"/>
                  </a:lnTo>
                  <a:lnTo>
                    <a:pt x="0" y="661035"/>
                  </a:lnTo>
                  <a:lnTo>
                    <a:pt x="0" y="661035"/>
                  </a:lnTo>
                  <a:lnTo>
                    <a:pt x="134303" y="775335"/>
                  </a:lnTo>
                  <a:lnTo>
                    <a:pt x="170498" y="865823"/>
                  </a:lnTo>
                  <a:lnTo>
                    <a:pt x="138113" y="915353"/>
                  </a:lnTo>
                  <a:lnTo>
                    <a:pt x="153353" y="1009650"/>
                  </a:lnTo>
                  <a:lnTo>
                    <a:pt x="138113" y="1095375"/>
                  </a:lnTo>
                  <a:lnTo>
                    <a:pt x="176213" y="1184910"/>
                  </a:lnTo>
                  <a:lnTo>
                    <a:pt x="133350" y="1212533"/>
                  </a:lnTo>
                  <a:lnTo>
                    <a:pt x="150495" y="1246823"/>
                  </a:lnTo>
                  <a:lnTo>
                    <a:pt x="210503" y="1259205"/>
                  </a:lnTo>
                  <a:lnTo>
                    <a:pt x="278130" y="1239203"/>
                  </a:lnTo>
                  <a:lnTo>
                    <a:pt x="376238" y="1263015"/>
                  </a:lnTo>
                  <a:lnTo>
                    <a:pt x="400050" y="1245870"/>
                  </a:lnTo>
                  <a:lnTo>
                    <a:pt x="516255" y="1313498"/>
                  </a:lnTo>
                  <a:lnTo>
                    <a:pt x="589598" y="1324928"/>
                  </a:lnTo>
                  <a:lnTo>
                    <a:pt x="611505" y="1301115"/>
                  </a:lnTo>
                  <a:lnTo>
                    <a:pt x="638175" y="1318260"/>
                  </a:lnTo>
                  <a:lnTo>
                    <a:pt x="724862" y="1286828"/>
                  </a:lnTo>
                  <a:lnTo>
                    <a:pt x="753437" y="1294448"/>
                  </a:lnTo>
                  <a:lnTo>
                    <a:pt x="771525" y="1321118"/>
                  </a:lnTo>
                  <a:lnTo>
                    <a:pt x="764858" y="1351598"/>
                  </a:lnTo>
                  <a:lnTo>
                    <a:pt x="806768" y="1396365"/>
                  </a:lnTo>
                  <a:lnTo>
                    <a:pt x="906780" y="1460183"/>
                  </a:lnTo>
                  <a:lnTo>
                    <a:pt x="987743" y="1351598"/>
                  </a:lnTo>
                  <a:lnTo>
                    <a:pt x="961073" y="1338263"/>
                  </a:lnTo>
                  <a:lnTo>
                    <a:pt x="970598" y="1308735"/>
                  </a:lnTo>
                  <a:lnTo>
                    <a:pt x="953453" y="1283018"/>
                  </a:lnTo>
                  <a:lnTo>
                    <a:pt x="1011555" y="1259205"/>
                  </a:lnTo>
                  <a:lnTo>
                    <a:pt x="977265" y="1172528"/>
                  </a:lnTo>
                  <a:lnTo>
                    <a:pt x="990591" y="1143953"/>
                  </a:lnTo>
                  <a:lnTo>
                    <a:pt x="1075363" y="1101090"/>
                  </a:lnTo>
                  <a:lnTo>
                    <a:pt x="1133466" y="1121093"/>
                  </a:lnTo>
                  <a:lnTo>
                    <a:pt x="1142991" y="1091565"/>
                  </a:lnTo>
                  <a:lnTo>
                    <a:pt x="1140143" y="938213"/>
                  </a:lnTo>
                  <a:lnTo>
                    <a:pt x="1169670" y="935355"/>
                  </a:lnTo>
                  <a:lnTo>
                    <a:pt x="1223020" y="858203"/>
                  </a:lnTo>
                  <a:lnTo>
                    <a:pt x="1208732" y="824865"/>
                  </a:lnTo>
                  <a:lnTo>
                    <a:pt x="1223020" y="787718"/>
                  </a:lnTo>
                  <a:lnTo>
                    <a:pt x="1214447" y="726758"/>
                  </a:lnTo>
                  <a:lnTo>
                    <a:pt x="1210628" y="726758"/>
                  </a:lnTo>
                  <a:lnTo>
                    <a:pt x="1171575" y="714375"/>
                  </a:lnTo>
                  <a:lnTo>
                    <a:pt x="1206818" y="646748"/>
                  </a:lnTo>
                  <a:lnTo>
                    <a:pt x="1174433" y="590550"/>
                  </a:lnTo>
                  <a:lnTo>
                    <a:pt x="1196350" y="521018"/>
                  </a:lnTo>
                  <a:lnTo>
                    <a:pt x="1166813" y="527685"/>
                  </a:lnTo>
                  <a:lnTo>
                    <a:pt x="1122998" y="475298"/>
                  </a:lnTo>
                  <a:lnTo>
                    <a:pt x="1058228" y="486728"/>
                  </a:lnTo>
                  <a:lnTo>
                    <a:pt x="1000116" y="473393"/>
                  </a:lnTo>
                  <a:lnTo>
                    <a:pt x="976303" y="494348"/>
                  </a:lnTo>
                  <a:lnTo>
                    <a:pt x="953453" y="397193"/>
                  </a:lnTo>
                  <a:lnTo>
                    <a:pt x="895341" y="382905"/>
                  </a:lnTo>
                  <a:lnTo>
                    <a:pt x="882958" y="354330"/>
                  </a:lnTo>
                  <a:lnTo>
                    <a:pt x="852478" y="377190"/>
                  </a:lnTo>
                  <a:lnTo>
                    <a:pt x="818188" y="365760"/>
                  </a:lnTo>
                  <a:lnTo>
                    <a:pt x="785803" y="275273"/>
                  </a:lnTo>
                  <a:lnTo>
                    <a:pt x="790566" y="242888"/>
                  </a:lnTo>
                  <a:lnTo>
                    <a:pt x="748665" y="196215"/>
                  </a:lnTo>
                  <a:lnTo>
                    <a:pt x="685791" y="200978"/>
                  </a:lnTo>
                  <a:lnTo>
                    <a:pt x="626736" y="241935"/>
                  </a:lnTo>
                  <a:lnTo>
                    <a:pt x="595303" y="228600"/>
                  </a:lnTo>
                  <a:lnTo>
                    <a:pt x="564823" y="172403"/>
                  </a:lnTo>
                  <a:lnTo>
                    <a:pt x="529590" y="172403"/>
                  </a:lnTo>
                  <a:lnTo>
                    <a:pt x="515303" y="143828"/>
                  </a:lnTo>
                  <a:lnTo>
                    <a:pt x="526723" y="82868"/>
                  </a:lnTo>
                  <a:lnTo>
                    <a:pt x="499110" y="18098"/>
                  </a:lnTo>
                  <a:lnTo>
                    <a:pt x="469583" y="0"/>
                  </a:lnTo>
                  <a:close/>
                </a:path>
              </a:pathLst>
            </a:custGeom>
            <a:solidFill>
              <a:srgbClr val="7C9A6F"/>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orme libre : forme 96">
              <a:extLst>
                <a:ext uri="{FF2B5EF4-FFF2-40B4-BE49-F238E27FC236}">
                  <a16:creationId xmlns:a16="http://schemas.microsoft.com/office/drawing/2014/main" id="{EBC41E79-73A3-0D4F-C08B-48F03B8025DF}"/>
                </a:ext>
              </a:extLst>
            </p:cNvPr>
            <p:cNvSpPr/>
            <p:nvPr/>
          </p:nvSpPr>
          <p:spPr>
            <a:xfrm>
              <a:off x="5999797" y="1455419"/>
              <a:ext cx="914400" cy="733425"/>
            </a:xfrm>
            <a:custGeom>
              <a:avLst/>
              <a:gdLst>
                <a:gd name="connsiteX0" fmla="*/ 375285 w 914400"/>
                <a:gd name="connsiteY0" fmla="*/ 33338 h 733425"/>
                <a:gd name="connsiteX1" fmla="*/ 351472 w 914400"/>
                <a:gd name="connsiteY1" fmla="*/ 50483 h 733425"/>
                <a:gd name="connsiteX2" fmla="*/ 253365 w 914400"/>
                <a:gd name="connsiteY2" fmla="*/ 26670 h 733425"/>
                <a:gd name="connsiteX3" fmla="*/ 185738 w 914400"/>
                <a:gd name="connsiteY3" fmla="*/ 46672 h 733425"/>
                <a:gd name="connsiteX4" fmla="*/ 125730 w 914400"/>
                <a:gd name="connsiteY4" fmla="*/ 34290 h 733425"/>
                <a:gd name="connsiteX5" fmla="*/ 108585 w 914400"/>
                <a:gd name="connsiteY5" fmla="*/ 0 h 733425"/>
                <a:gd name="connsiteX6" fmla="*/ 66675 w 914400"/>
                <a:gd name="connsiteY6" fmla="*/ 100965 h 733425"/>
                <a:gd name="connsiteX7" fmla="*/ 25718 w 914400"/>
                <a:gd name="connsiteY7" fmla="*/ 100965 h 733425"/>
                <a:gd name="connsiteX8" fmla="*/ 0 w 914400"/>
                <a:gd name="connsiteY8" fmla="*/ 127635 h 733425"/>
                <a:gd name="connsiteX9" fmla="*/ 19050 w 914400"/>
                <a:gd name="connsiteY9" fmla="*/ 190500 h 733425"/>
                <a:gd name="connsiteX10" fmla="*/ 59055 w 914400"/>
                <a:gd name="connsiteY10" fmla="*/ 260985 h 733425"/>
                <a:gd name="connsiteX11" fmla="*/ 63818 w 914400"/>
                <a:gd name="connsiteY11" fmla="*/ 377190 h 733425"/>
                <a:gd name="connsiteX12" fmla="*/ 129540 w 914400"/>
                <a:gd name="connsiteY12" fmla="*/ 435292 h 733425"/>
                <a:gd name="connsiteX13" fmla="*/ 142875 w 914400"/>
                <a:gd name="connsiteY13" fmla="*/ 495300 h 733425"/>
                <a:gd name="connsiteX14" fmla="*/ 166688 w 914400"/>
                <a:gd name="connsiteY14" fmla="*/ 518160 h 733425"/>
                <a:gd name="connsiteX15" fmla="*/ 200025 w 914400"/>
                <a:gd name="connsiteY15" fmla="*/ 511492 h 733425"/>
                <a:gd name="connsiteX16" fmla="*/ 230496 w 914400"/>
                <a:gd name="connsiteY16" fmla="*/ 624840 h 733425"/>
                <a:gd name="connsiteX17" fmla="*/ 230496 w 914400"/>
                <a:gd name="connsiteY17" fmla="*/ 624840 h 733425"/>
                <a:gd name="connsiteX18" fmla="*/ 304800 w 914400"/>
                <a:gd name="connsiteY18" fmla="*/ 616268 h 733425"/>
                <a:gd name="connsiteX19" fmla="*/ 324803 w 914400"/>
                <a:gd name="connsiteY19" fmla="*/ 586740 h 733425"/>
                <a:gd name="connsiteX20" fmla="*/ 340995 w 914400"/>
                <a:gd name="connsiteY20" fmla="*/ 614363 h 733425"/>
                <a:gd name="connsiteX21" fmla="*/ 370522 w 914400"/>
                <a:gd name="connsiteY21" fmla="*/ 596265 h 733425"/>
                <a:gd name="connsiteX22" fmla="*/ 410528 w 914400"/>
                <a:gd name="connsiteY22" fmla="*/ 601980 h 733425"/>
                <a:gd name="connsiteX23" fmla="*/ 418147 w 914400"/>
                <a:gd name="connsiteY23" fmla="*/ 635318 h 733425"/>
                <a:gd name="connsiteX24" fmla="*/ 462915 w 914400"/>
                <a:gd name="connsiteY24" fmla="*/ 681038 h 733425"/>
                <a:gd name="connsiteX25" fmla="*/ 457200 w 914400"/>
                <a:gd name="connsiteY25" fmla="*/ 709613 h 733425"/>
                <a:gd name="connsiteX26" fmla="*/ 428625 w 914400"/>
                <a:gd name="connsiteY26" fmla="*/ 725805 h 733425"/>
                <a:gd name="connsiteX27" fmla="*/ 526733 w 914400"/>
                <a:gd name="connsiteY27" fmla="*/ 733425 h 733425"/>
                <a:gd name="connsiteX28" fmla="*/ 646747 w 914400"/>
                <a:gd name="connsiteY28" fmla="*/ 704850 h 733425"/>
                <a:gd name="connsiteX29" fmla="*/ 688658 w 914400"/>
                <a:gd name="connsiteY29" fmla="*/ 647700 h 733425"/>
                <a:gd name="connsiteX30" fmla="*/ 690563 w 914400"/>
                <a:gd name="connsiteY30" fmla="*/ 585788 h 733425"/>
                <a:gd name="connsiteX31" fmla="*/ 855345 w 914400"/>
                <a:gd name="connsiteY31" fmla="*/ 552450 h 733425"/>
                <a:gd name="connsiteX32" fmla="*/ 850583 w 914400"/>
                <a:gd name="connsiteY32" fmla="*/ 461010 h 733425"/>
                <a:gd name="connsiteX33" fmla="*/ 882015 w 914400"/>
                <a:gd name="connsiteY33" fmla="*/ 453390 h 733425"/>
                <a:gd name="connsiteX34" fmla="*/ 914400 w 914400"/>
                <a:gd name="connsiteY34" fmla="*/ 400050 h 733425"/>
                <a:gd name="connsiteX35" fmla="*/ 886778 w 914400"/>
                <a:gd name="connsiteY35" fmla="*/ 381952 h 733425"/>
                <a:gd name="connsiteX36" fmla="*/ 849630 w 914400"/>
                <a:gd name="connsiteY36" fmla="*/ 293370 h 733425"/>
                <a:gd name="connsiteX37" fmla="*/ 876310 w 914400"/>
                <a:gd name="connsiteY37" fmla="*/ 269558 h 733425"/>
                <a:gd name="connsiteX38" fmla="*/ 882025 w 914400"/>
                <a:gd name="connsiteY38" fmla="*/ 247650 h 733425"/>
                <a:gd name="connsiteX39" fmla="*/ 782012 w 914400"/>
                <a:gd name="connsiteY39" fmla="*/ 183833 h 733425"/>
                <a:gd name="connsiteX40" fmla="*/ 740102 w 914400"/>
                <a:gd name="connsiteY40" fmla="*/ 139065 h 733425"/>
                <a:gd name="connsiteX41" fmla="*/ 746770 w 914400"/>
                <a:gd name="connsiteY41" fmla="*/ 108585 h 733425"/>
                <a:gd name="connsiteX42" fmla="*/ 728682 w 914400"/>
                <a:gd name="connsiteY42" fmla="*/ 81915 h 733425"/>
                <a:gd name="connsiteX43" fmla="*/ 700107 w 914400"/>
                <a:gd name="connsiteY43" fmla="*/ 74295 h 733425"/>
                <a:gd name="connsiteX44" fmla="*/ 613420 w 914400"/>
                <a:gd name="connsiteY44" fmla="*/ 105727 h 733425"/>
                <a:gd name="connsiteX45" fmla="*/ 586750 w 914400"/>
                <a:gd name="connsiteY45" fmla="*/ 88583 h 733425"/>
                <a:gd name="connsiteX46" fmla="*/ 564842 w 914400"/>
                <a:gd name="connsiteY46" fmla="*/ 112395 h 733425"/>
                <a:gd name="connsiteX47" fmla="*/ 491500 w 914400"/>
                <a:gd name="connsiteY47" fmla="*/ 100965 h 733425"/>
                <a:gd name="connsiteX48" fmla="*/ 375285 w 914400"/>
                <a:gd name="connsiteY48" fmla="*/ 33338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14400" h="733425">
                  <a:moveTo>
                    <a:pt x="375285" y="33338"/>
                  </a:moveTo>
                  <a:lnTo>
                    <a:pt x="351472" y="50483"/>
                  </a:lnTo>
                  <a:lnTo>
                    <a:pt x="253365" y="26670"/>
                  </a:lnTo>
                  <a:lnTo>
                    <a:pt x="185738" y="46672"/>
                  </a:lnTo>
                  <a:lnTo>
                    <a:pt x="125730" y="34290"/>
                  </a:lnTo>
                  <a:lnTo>
                    <a:pt x="108585" y="0"/>
                  </a:lnTo>
                  <a:lnTo>
                    <a:pt x="66675" y="100965"/>
                  </a:lnTo>
                  <a:lnTo>
                    <a:pt x="25718" y="100965"/>
                  </a:lnTo>
                  <a:lnTo>
                    <a:pt x="0" y="127635"/>
                  </a:lnTo>
                  <a:lnTo>
                    <a:pt x="19050" y="190500"/>
                  </a:lnTo>
                  <a:lnTo>
                    <a:pt x="59055" y="260985"/>
                  </a:lnTo>
                  <a:lnTo>
                    <a:pt x="63818" y="377190"/>
                  </a:lnTo>
                  <a:lnTo>
                    <a:pt x="129540" y="435292"/>
                  </a:lnTo>
                  <a:lnTo>
                    <a:pt x="142875" y="495300"/>
                  </a:lnTo>
                  <a:lnTo>
                    <a:pt x="166688" y="518160"/>
                  </a:lnTo>
                  <a:lnTo>
                    <a:pt x="200025" y="511492"/>
                  </a:lnTo>
                  <a:lnTo>
                    <a:pt x="230496" y="624840"/>
                  </a:lnTo>
                  <a:lnTo>
                    <a:pt x="230496" y="624840"/>
                  </a:lnTo>
                  <a:lnTo>
                    <a:pt x="304800" y="616268"/>
                  </a:lnTo>
                  <a:lnTo>
                    <a:pt x="324803" y="586740"/>
                  </a:lnTo>
                  <a:lnTo>
                    <a:pt x="340995" y="614363"/>
                  </a:lnTo>
                  <a:lnTo>
                    <a:pt x="370522" y="596265"/>
                  </a:lnTo>
                  <a:lnTo>
                    <a:pt x="410528" y="601980"/>
                  </a:lnTo>
                  <a:lnTo>
                    <a:pt x="418147" y="635318"/>
                  </a:lnTo>
                  <a:lnTo>
                    <a:pt x="462915" y="681038"/>
                  </a:lnTo>
                  <a:lnTo>
                    <a:pt x="457200" y="709613"/>
                  </a:lnTo>
                  <a:lnTo>
                    <a:pt x="428625" y="725805"/>
                  </a:lnTo>
                  <a:lnTo>
                    <a:pt x="526733" y="733425"/>
                  </a:lnTo>
                  <a:lnTo>
                    <a:pt x="646747" y="704850"/>
                  </a:lnTo>
                  <a:lnTo>
                    <a:pt x="688658" y="647700"/>
                  </a:lnTo>
                  <a:lnTo>
                    <a:pt x="690563" y="585788"/>
                  </a:lnTo>
                  <a:lnTo>
                    <a:pt x="855345" y="552450"/>
                  </a:lnTo>
                  <a:lnTo>
                    <a:pt x="850583" y="461010"/>
                  </a:lnTo>
                  <a:lnTo>
                    <a:pt x="882015" y="453390"/>
                  </a:lnTo>
                  <a:lnTo>
                    <a:pt x="914400" y="400050"/>
                  </a:lnTo>
                  <a:lnTo>
                    <a:pt x="886778" y="381952"/>
                  </a:lnTo>
                  <a:lnTo>
                    <a:pt x="849630" y="293370"/>
                  </a:lnTo>
                  <a:lnTo>
                    <a:pt x="876310" y="269558"/>
                  </a:lnTo>
                  <a:lnTo>
                    <a:pt x="882025" y="247650"/>
                  </a:lnTo>
                  <a:lnTo>
                    <a:pt x="782012" y="183833"/>
                  </a:lnTo>
                  <a:lnTo>
                    <a:pt x="740102" y="139065"/>
                  </a:lnTo>
                  <a:lnTo>
                    <a:pt x="746770" y="108585"/>
                  </a:lnTo>
                  <a:lnTo>
                    <a:pt x="728682" y="81915"/>
                  </a:lnTo>
                  <a:lnTo>
                    <a:pt x="700107" y="74295"/>
                  </a:lnTo>
                  <a:lnTo>
                    <a:pt x="613420" y="105727"/>
                  </a:lnTo>
                  <a:lnTo>
                    <a:pt x="586750" y="88583"/>
                  </a:lnTo>
                  <a:lnTo>
                    <a:pt x="564842" y="112395"/>
                  </a:lnTo>
                  <a:lnTo>
                    <a:pt x="491500" y="100965"/>
                  </a:lnTo>
                  <a:lnTo>
                    <a:pt x="375285" y="33338"/>
                  </a:lnTo>
                  <a:close/>
                </a:path>
              </a:pathLst>
            </a:custGeom>
            <a:solidFill>
              <a:srgbClr val="E82067"/>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orme libre : forme 97">
              <a:extLst>
                <a:ext uri="{FF2B5EF4-FFF2-40B4-BE49-F238E27FC236}">
                  <a16:creationId xmlns:a16="http://schemas.microsoft.com/office/drawing/2014/main" id="{F73A958C-F60C-3D6B-6C3A-5C7D7065CD36}"/>
                </a:ext>
              </a:extLst>
            </p:cNvPr>
            <p:cNvSpPr/>
            <p:nvPr/>
          </p:nvSpPr>
          <p:spPr>
            <a:xfrm>
              <a:off x="6611302" y="2007869"/>
              <a:ext cx="1907895" cy="1463039"/>
            </a:xfrm>
            <a:custGeom>
              <a:avLst/>
              <a:gdLst>
                <a:gd name="connsiteX0" fmla="*/ 660082 w 1907895"/>
                <a:gd name="connsiteY0" fmla="*/ 278130 h 1463039"/>
                <a:gd name="connsiteX1" fmla="*/ 636270 w 1907895"/>
                <a:gd name="connsiteY1" fmla="*/ 299085 h 1463039"/>
                <a:gd name="connsiteX2" fmla="*/ 604828 w 1907895"/>
                <a:gd name="connsiteY2" fmla="*/ 284797 h 1463039"/>
                <a:gd name="connsiteX3" fmla="*/ 470525 w 1907895"/>
                <a:gd name="connsiteY3" fmla="*/ 301942 h 1463039"/>
                <a:gd name="connsiteX4" fmla="*/ 417185 w 1907895"/>
                <a:gd name="connsiteY4" fmla="*/ 184785 h 1463039"/>
                <a:gd name="connsiteX5" fmla="*/ 378142 w 1907895"/>
                <a:gd name="connsiteY5" fmla="*/ 140017 h 1463039"/>
                <a:gd name="connsiteX6" fmla="*/ 357188 w 1907895"/>
                <a:gd name="connsiteY6" fmla="*/ 163830 h 1463039"/>
                <a:gd name="connsiteX7" fmla="*/ 330517 w 1907895"/>
                <a:gd name="connsiteY7" fmla="*/ 75247 h 1463039"/>
                <a:gd name="connsiteX8" fmla="*/ 282892 w 1907895"/>
                <a:gd name="connsiteY8" fmla="*/ 16192 h 1463039"/>
                <a:gd name="connsiteX9" fmla="*/ 243840 w 1907895"/>
                <a:gd name="connsiteY9" fmla="*/ 0 h 1463039"/>
                <a:gd name="connsiteX10" fmla="*/ 79057 w 1907895"/>
                <a:gd name="connsiteY10" fmla="*/ 33338 h 1463039"/>
                <a:gd name="connsiteX11" fmla="*/ 77153 w 1907895"/>
                <a:gd name="connsiteY11" fmla="*/ 95250 h 1463039"/>
                <a:gd name="connsiteX12" fmla="*/ 35242 w 1907895"/>
                <a:gd name="connsiteY12" fmla="*/ 152400 h 1463039"/>
                <a:gd name="connsiteX13" fmla="*/ 106680 w 1907895"/>
                <a:gd name="connsiteY13" fmla="*/ 233363 h 1463039"/>
                <a:gd name="connsiteX14" fmla="*/ 111442 w 1907895"/>
                <a:gd name="connsiteY14" fmla="*/ 294322 h 1463039"/>
                <a:gd name="connsiteX15" fmla="*/ 61913 w 1907895"/>
                <a:gd name="connsiteY15" fmla="*/ 346710 h 1463039"/>
                <a:gd name="connsiteX16" fmla="*/ 73342 w 1907895"/>
                <a:gd name="connsiteY16" fmla="*/ 378142 h 1463039"/>
                <a:gd name="connsiteX17" fmla="*/ 56197 w 1907895"/>
                <a:gd name="connsiteY17" fmla="*/ 403860 h 1463039"/>
                <a:gd name="connsiteX18" fmla="*/ 0 w 1907895"/>
                <a:gd name="connsiteY18" fmla="*/ 439102 h 1463039"/>
                <a:gd name="connsiteX19" fmla="*/ 32385 w 1907895"/>
                <a:gd name="connsiteY19" fmla="*/ 469583 h 1463039"/>
                <a:gd name="connsiteX20" fmla="*/ 56197 w 1907895"/>
                <a:gd name="connsiteY20" fmla="*/ 543877 h 1463039"/>
                <a:gd name="connsiteX21" fmla="*/ 25717 w 1907895"/>
                <a:gd name="connsiteY21" fmla="*/ 550545 h 1463039"/>
                <a:gd name="connsiteX22" fmla="*/ 9525 w 1907895"/>
                <a:gd name="connsiteY22" fmla="*/ 576263 h 1463039"/>
                <a:gd name="connsiteX23" fmla="*/ 30480 w 1907895"/>
                <a:gd name="connsiteY23" fmla="*/ 645795 h 1463039"/>
                <a:gd name="connsiteX24" fmla="*/ 12392 w 1907895"/>
                <a:gd name="connsiteY24" fmla="*/ 707708 h 1463039"/>
                <a:gd name="connsiteX25" fmla="*/ 41920 w 1907895"/>
                <a:gd name="connsiteY25" fmla="*/ 730568 h 1463039"/>
                <a:gd name="connsiteX26" fmla="*/ 75257 w 1907895"/>
                <a:gd name="connsiteY26" fmla="*/ 811530 h 1463039"/>
                <a:gd name="connsiteX27" fmla="*/ 78114 w 1907895"/>
                <a:gd name="connsiteY27" fmla="*/ 874395 h 1463039"/>
                <a:gd name="connsiteX28" fmla="*/ 101927 w 1907895"/>
                <a:gd name="connsiteY28" fmla="*/ 895350 h 1463039"/>
                <a:gd name="connsiteX29" fmla="*/ 99070 w 1907895"/>
                <a:gd name="connsiteY29" fmla="*/ 958215 h 1463039"/>
                <a:gd name="connsiteX30" fmla="*/ 84782 w 1907895"/>
                <a:gd name="connsiteY30" fmla="*/ 1053465 h 1463039"/>
                <a:gd name="connsiteX31" fmla="*/ 146695 w 1907895"/>
                <a:gd name="connsiteY31" fmla="*/ 1121093 h 1463039"/>
                <a:gd name="connsiteX32" fmla="*/ 215274 w 1907895"/>
                <a:gd name="connsiteY32" fmla="*/ 1122998 h 1463039"/>
                <a:gd name="connsiteX33" fmla="*/ 245754 w 1907895"/>
                <a:gd name="connsiteY33" fmla="*/ 1104900 h 1463039"/>
                <a:gd name="connsiteX34" fmla="*/ 291474 w 1907895"/>
                <a:gd name="connsiteY34" fmla="*/ 1143952 h 1463039"/>
                <a:gd name="connsiteX35" fmla="*/ 355292 w 1907895"/>
                <a:gd name="connsiteY35" fmla="*/ 1080135 h 1463039"/>
                <a:gd name="connsiteX36" fmla="*/ 427682 w 1907895"/>
                <a:gd name="connsiteY36" fmla="*/ 1223962 h 1463039"/>
                <a:gd name="connsiteX37" fmla="*/ 511502 w 1907895"/>
                <a:gd name="connsiteY37" fmla="*/ 1255395 h 1463039"/>
                <a:gd name="connsiteX38" fmla="*/ 528647 w 1907895"/>
                <a:gd name="connsiteY38" fmla="*/ 1281112 h 1463039"/>
                <a:gd name="connsiteX39" fmla="*/ 523885 w 1907895"/>
                <a:gd name="connsiteY39" fmla="*/ 1340168 h 1463039"/>
                <a:gd name="connsiteX40" fmla="*/ 483889 w 1907895"/>
                <a:gd name="connsiteY40" fmla="*/ 1389698 h 1463039"/>
                <a:gd name="connsiteX41" fmla="*/ 483889 w 1907895"/>
                <a:gd name="connsiteY41" fmla="*/ 1422083 h 1463039"/>
                <a:gd name="connsiteX42" fmla="*/ 539134 w 1907895"/>
                <a:gd name="connsiteY42" fmla="*/ 1456373 h 1463039"/>
                <a:gd name="connsiteX43" fmla="*/ 624859 w 1907895"/>
                <a:gd name="connsiteY43" fmla="*/ 1440180 h 1463039"/>
                <a:gd name="connsiteX44" fmla="*/ 646767 w 1907895"/>
                <a:gd name="connsiteY44" fmla="*/ 1463040 h 1463039"/>
                <a:gd name="connsiteX45" fmla="*/ 707727 w 1907895"/>
                <a:gd name="connsiteY45" fmla="*/ 1422083 h 1463039"/>
                <a:gd name="connsiteX46" fmla="*/ 711527 w 1907895"/>
                <a:gd name="connsiteY46" fmla="*/ 1389698 h 1463039"/>
                <a:gd name="connsiteX47" fmla="*/ 736302 w 1907895"/>
                <a:gd name="connsiteY47" fmla="*/ 1369695 h 1463039"/>
                <a:gd name="connsiteX48" fmla="*/ 759152 w 1907895"/>
                <a:gd name="connsiteY48" fmla="*/ 1388745 h 1463039"/>
                <a:gd name="connsiteX49" fmla="*/ 783927 w 1907895"/>
                <a:gd name="connsiteY49" fmla="*/ 1370648 h 1463039"/>
                <a:gd name="connsiteX50" fmla="*/ 810596 w 1907895"/>
                <a:gd name="connsiteY50" fmla="*/ 1387793 h 1463039"/>
                <a:gd name="connsiteX51" fmla="*/ 827742 w 1907895"/>
                <a:gd name="connsiteY51" fmla="*/ 1363027 h 1463039"/>
                <a:gd name="connsiteX52" fmla="*/ 888702 w 1907895"/>
                <a:gd name="connsiteY52" fmla="*/ 1444943 h 1463039"/>
                <a:gd name="connsiteX53" fmla="*/ 951567 w 1907895"/>
                <a:gd name="connsiteY53" fmla="*/ 1221105 h 1463039"/>
                <a:gd name="connsiteX54" fmla="*/ 1014431 w 1907895"/>
                <a:gd name="connsiteY54" fmla="*/ 1237298 h 1463039"/>
                <a:gd name="connsiteX55" fmla="*/ 1071581 w 1907895"/>
                <a:gd name="connsiteY55" fmla="*/ 1223962 h 1463039"/>
                <a:gd name="connsiteX56" fmla="*/ 1123017 w 1907895"/>
                <a:gd name="connsiteY56" fmla="*/ 1258252 h 1463039"/>
                <a:gd name="connsiteX57" fmla="*/ 1123969 w 1907895"/>
                <a:gd name="connsiteY57" fmla="*/ 1258252 h 1463039"/>
                <a:gd name="connsiteX58" fmla="*/ 1169699 w 1907895"/>
                <a:gd name="connsiteY58" fmla="*/ 1341120 h 1463039"/>
                <a:gd name="connsiteX59" fmla="*/ 1201131 w 1907895"/>
                <a:gd name="connsiteY59" fmla="*/ 1341120 h 1463039"/>
                <a:gd name="connsiteX60" fmla="*/ 1201131 w 1907895"/>
                <a:gd name="connsiteY60" fmla="*/ 1373505 h 1463039"/>
                <a:gd name="connsiteX61" fmla="*/ 1232563 w 1907895"/>
                <a:gd name="connsiteY61" fmla="*/ 1371600 h 1463039"/>
                <a:gd name="connsiteX62" fmla="*/ 1275426 w 1907895"/>
                <a:gd name="connsiteY62" fmla="*/ 1325880 h 1463039"/>
                <a:gd name="connsiteX63" fmla="*/ 1311621 w 1907895"/>
                <a:gd name="connsiteY63" fmla="*/ 1343025 h 1463039"/>
                <a:gd name="connsiteX64" fmla="*/ 1315431 w 1907895"/>
                <a:gd name="connsiteY64" fmla="*/ 1371600 h 1463039"/>
                <a:gd name="connsiteX65" fmla="*/ 1357331 w 1907895"/>
                <a:gd name="connsiteY65" fmla="*/ 1370648 h 1463039"/>
                <a:gd name="connsiteX66" fmla="*/ 1415444 w 1907895"/>
                <a:gd name="connsiteY66" fmla="*/ 1335405 h 1463039"/>
                <a:gd name="connsiteX67" fmla="*/ 1465926 w 1907895"/>
                <a:gd name="connsiteY67" fmla="*/ 1265873 h 1463039"/>
                <a:gd name="connsiteX68" fmla="*/ 1464021 w 1907895"/>
                <a:gd name="connsiteY68" fmla="*/ 1264920 h 1463039"/>
                <a:gd name="connsiteX69" fmla="*/ 1502121 w 1907895"/>
                <a:gd name="connsiteY69" fmla="*/ 1135380 h 1463039"/>
                <a:gd name="connsiteX70" fmla="*/ 1627851 w 1907895"/>
                <a:gd name="connsiteY70" fmla="*/ 1020127 h 1463039"/>
                <a:gd name="connsiteX71" fmla="*/ 1619279 w 1907895"/>
                <a:gd name="connsiteY71" fmla="*/ 916305 h 1463039"/>
                <a:gd name="connsiteX72" fmla="*/ 1710728 w 1907895"/>
                <a:gd name="connsiteY72" fmla="*/ 852487 h 1463039"/>
                <a:gd name="connsiteX73" fmla="*/ 1836458 w 1907895"/>
                <a:gd name="connsiteY73" fmla="*/ 698183 h 1463039"/>
                <a:gd name="connsiteX74" fmla="*/ 1833591 w 1907895"/>
                <a:gd name="connsiteY74" fmla="*/ 667702 h 1463039"/>
                <a:gd name="connsiteX75" fmla="*/ 1858365 w 1907895"/>
                <a:gd name="connsiteY75" fmla="*/ 644843 h 1463039"/>
                <a:gd name="connsiteX76" fmla="*/ 1812646 w 1907895"/>
                <a:gd name="connsiteY76" fmla="*/ 606743 h 1463039"/>
                <a:gd name="connsiteX77" fmla="*/ 1823123 w 1907895"/>
                <a:gd name="connsiteY77" fmla="*/ 575310 h 1463039"/>
                <a:gd name="connsiteX78" fmla="*/ 1863128 w 1907895"/>
                <a:gd name="connsiteY78" fmla="*/ 529590 h 1463039"/>
                <a:gd name="connsiteX79" fmla="*/ 1905029 w 1907895"/>
                <a:gd name="connsiteY79" fmla="*/ 523875 h 1463039"/>
                <a:gd name="connsiteX80" fmla="*/ 1907896 w 1907895"/>
                <a:gd name="connsiteY80" fmla="*/ 524827 h 1463039"/>
                <a:gd name="connsiteX81" fmla="*/ 1885979 w 1907895"/>
                <a:gd name="connsiteY81" fmla="*/ 468630 h 1463039"/>
                <a:gd name="connsiteX82" fmla="*/ 1855508 w 1907895"/>
                <a:gd name="connsiteY82" fmla="*/ 470535 h 1463039"/>
                <a:gd name="connsiteX83" fmla="*/ 1850746 w 1907895"/>
                <a:gd name="connsiteY83" fmla="*/ 373380 h 1463039"/>
                <a:gd name="connsiteX84" fmla="*/ 1769783 w 1907895"/>
                <a:gd name="connsiteY84" fmla="*/ 320040 h 1463039"/>
                <a:gd name="connsiteX85" fmla="*/ 1759296 w 1907895"/>
                <a:gd name="connsiteY85" fmla="*/ 326708 h 1463039"/>
                <a:gd name="connsiteX86" fmla="*/ 1669771 w 1907895"/>
                <a:gd name="connsiteY86" fmla="*/ 256222 h 1463039"/>
                <a:gd name="connsiteX87" fmla="*/ 1614516 w 1907895"/>
                <a:gd name="connsiteY87" fmla="*/ 280035 h 1463039"/>
                <a:gd name="connsiteX88" fmla="*/ 1562129 w 1907895"/>
                <a:gd name="connsiteY88" fmla="*/ 240983 h 1463039"/>
                <a:gd name="connsiteX89" fmla="*/ 1502121 w 1907895"/>
                <a:gd name="connsiteY89" fmla="*/ 258127 h 1463039"/>
                <a:gd name="connsiteX90" fmla="*/ 1426883 w 1907895"/>
                <a:gd name="connsiteY90" fmla="*/ 212408 h 1463039"/>
                <a:gd name="connsiteX91" fmla="*/ 1340196 w 1907895"/>
                <a:gd name="connsiteY91" fmla="*/ 274320 h 1463039"/>
                <a:gd name="connsiteX92" fmla="*/ 1343054 w 1907895"/>
                <a:gd name="connsiteY92" fmla="*/ 289560 h 1463039"/>
                <a:gd name="connsiteX93" fmla="*/ 1318288 w 1907895"/>
                <a:gd name="connsiteY93" fmla="*/ 323850 h 1463039"/>
                <a:gd name="connsiteX94" fmla="*/ 1287809 w 1907895"/>
                <a:gd name="connsiteY94" fmla="*/ 320040 h 1463039"/>
                <a:gd name="connsiteX95" fmla="*/ 1265901 w 1907895"/>
                <a:gd name="connsiteY95" fmla="*/ 345758 h 1463039"/>
                <a:gd name="connsiteX96" fmla="*/ 1262091 w 1907895"/>
                <a:gd name="connsiteY96" fmla="*/ 435292 h 1463039"/>
                <a:gd name="connsiteX97" fmla="*/ 1229716 w 1907895"/>
                <a:gd name="connsiteY97" fmla="*/ 445770 h 1463039"/>
                <a:gd name="connsiteX98" fmla="*/ 1205903 w 1907895"/>
                <a:gd name="connsiteY98" fmla="*/ 426720 h 1463039"/>
                <a:gd name="connsiteX99" fmla="*/ 1135418 w 1907895"/>
                <a:gd name="connsiteY99" fmla="*/ 468630 h 1463039"/>
                <a:gd name="connsiteX100" fmla="*/ 1123036 w 1907895"/>
                <a:gd name="connsiteY100" fmla="*/ 495300 h 1463039"/>
                <a:gd name="connsiteX101" fmla="*/ 1123036 w 1907895"/>
                <a:gd name="connsiteY101" fmla="*/ 495300 h 1463039"/>
                <a:gd name="connsiteX102" fmla="*/ 1152563 w 1907895"/>
                <a:gd name="connsiteY102" fmla="*/ 477202 h 1463039"/>
                <a:gd name="connsiteX103" fmla="*/ 1123036 w 1907895"/>
                <a:gd name="connsiteY103" fmla="*/ 495300 h 1463039"/>
                <a:gd name="connsiteX104" fmla="*/ 1123036 w 1907895"/>
                <a:gd name="connsiteY104" fmla="*/ 495300 h 1463039"/>
                <a:gd name="connsiteX105" fmla="*/ 1071601 w 1907895"/>
                <a:gd name="connsiteY105" fmla="*/ 515302 h 1463039"/>
                <a:gd name="connsiteX106" fmla="*/ 1071601 w 1907895"/>
                <a:gd name="connsiteY106" fmla="*/ 484822 h 1463039"/>
                <a:gd name="connsiteX107" fmla="*/ 1039225 w 1907895"/>
                <a:gd name="connsiteY107" fmla="*/ 468630 h 1463039"/>
                <a:gd name="connsiteX108" fmla="*/ 941118 w 1907895"/>
                <a:gd name="connsiteY108" fmla="*/ 446722 h 1463039"/>
                <a:gd name="connsiteX109" fmla="*/ 916343 w 1907895"/>
                <a:gd name="connsiteY109" fmla="*/ 395288 h 1463039"/>
                <a:gd name="connsiteX110" fmla="*/ 945880 w 1907895"/>
                <a:gd name="connsiteY110" fmla="*/ 369570 h 1463039"/>
                <a:gd name="connsiteX111" fmla="*/ 935393 w 1907895"/>
                <a:gd name="connsiteY111" fmla="*/ 337185 h 1463039"/>
                <a:gd name="connsiteX112" fmla="*/ 916343 w 1907895"/>
                <a:gd name="connsiteY112" fmla="*/ 312420 h 1463039"/>
                <a:gd name="connsiteX113" fmla="*/ 884911 w 1907895"/>
                <a:gd name="connsiteY113" fmla="*/ 309563 h 1463039"/>
                <a:gd name="connsiteX114" fmla="*/ 888720 w 1907895"/>
                <a:gd name="connsiteY114" fmla="*/ 279083 h 1463039"/>
                <a:gd name="connsiteX115" fmla="*/ 860145 w 1907895"/>
                <a:gd name="connsiteY115" fmla="*/ 268605 h 1463039"/>
                <a:gd name="connsiteX116" fmla="*/ 854421 w 1907895"/>
                <a:gd name="connsiteY116" fmla="*/ 239077 h 1463039"/>
                <a:gd name="connsiteX117" fmla="*/ 817283 w 1907895"/>
                <a:gd name="connsiteY117" fmla="*/ 231458 h 1463039"/>
                <a:gd name="connsiteX118" fmla="*/ 817283 w 1907895"/>
                <a:gd name="connsiteY118" fmla="*/ 232410 h 1463039"/>
                <a:gd name="connsiteX119" fmla="*/ 776316 w 1907895"/>
                <a:gd name="connsiteY119" fmla="*/ 226695 h 1463039"/>
                <a:gd name="connsiteX120" fmla="*/ 725834 w 1907895"/>
                <a:gd name="connsiteY120" fmla="*/ 268605 h 1463039"/>
                <a:gd name="connsiteX121" fmla="*/ 660082 w 1907895"/>
                <a:gd name="connsiteY121" fmla="*/ 278130 h 14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1907895" h="1463039">
                  <a:moveTo>
                    <a:pt x="660082" y="278130"/>
                  </a:moveTo>
                  <a:lnTo>
                    <a:pt x="636270" y="299085"/>
                  </a:lnTo>
                  <a:lnTo>
                    <a:pt x="604828" y="284797"/>
                  </a:lnTo>
                  <a:lnTo>
                    <a:pt x="470525" y="301942"/>
                  </a:lnTo>
                  <a:lnTo>
                    <a:pt x="417185" y="184785"/>
                  </a:lnTo>
                  <a:lnTo>
                    <a:pt x="378142" y="140017"/>
                  </a:lnTo>
                  <a:lnTo>
                    <a:pt x="357188" y="163830"/>
                  </a:lnTo>
                  <a:lnTo>
                    <a:pt x="330517" y="75247"/>
                  </a:lnTo>
                  <a:lnTo>
                    <a:pt x="282892" y="16192"/>
                  </a:lnTo>
                  <a:lnTo>
                    <a:pt x="243840" y="0"/>
                  </a:lnTo>
                  <a:lnTo>
                    <a:pt x="79057" y="33338"/>
                  </a:lnTo>
                  <a:lnTo>
                    <a:pt x="77153" y="95250"/>
                  </a:lnTo>
                  <a:lnTo>
                    <a:pt x="35242" y="152400"/>
                  </a:lnTo>
                  <a:lnTo>
                    <a:pt x="106680" y="233363"/>
                  </a:lnTo>
                  <a:lnTo>
                    <a:pt x="111442" y="294322"/>
                  </a:lnTo>
                  <a:lnTo>
                    <a:pt x="61913" y="346710"/>
                  </a:lnTo>
                  <a:lnTo>
                    <a:pt x="73342" y="378142"/>
                  </a:lnTo>
                  <a:lnTo>
                    <a:pt x="56197" y="403860"/>
                  </a:lnTo>
                  <a:lnTo>
                    <a:pt x="0" y="439102"/>
                  </a:lnTo>
                  <a:lnTo>
                    <a:pt x="32385" y="469583"/>
                  </a:lnTo>
                  <a:lnTo>
                    <a:pt x="56197" y="543877"/>
                  </a:lnTo>
                  <a:lnTo>
                    <a:pt x="25717" y="550545"/>
                  </a:lnTo>
                  <a:lnTo>
                    <a:pt x="9525" y="576263"/>
                  </a:lnTo>
                  <a:lnTo>
                    <a:pt x="30480" y="645795"/>
                  </a:lnTo>
                  <a:lnTo>
                    <a:pt x="12392" y="707708"/>
                  </a:lnTo>
                  <a:lnTo>
                    <a:pt x="41920" y="730568"/>
                  </a:lnTo>
                  <a:lnTo>
                    <a:pt x="75257" y="811530"/>
                  </a:lnTo>
                  <a:lnTo>
                    <a:pt x="78114" y="874395"/>
                  </a:lnTo>
                  <a:lnTo>
                    <a:pt x="101927" y="895350"/>
                  </a:lnTo>
                  <a:lnTo>
                    <a:pt x="99070" y="958215"/>
                  </a:lnTo>
                  <a:lnTo>
                    <a:pt x="84782" y="1053465"/>
                  </a:lnTo>
                  <a:lnTo>
                    <a:pt x="146695" y="1121093"/>
                  </a:lnTo>
                  <a:lnTo>
                    <a:pt x="215274" y="1122998"/>
                  </a:lnTo>
                  <a:lnTo>
                    <a:pt x="245754" y="1104900"/>
                  </a:lnTo>
                  <a:lnTo>
                    <a:pt x="291474" y="1143952"/>
                  </a:lnTo>
                  <a:lnTo>
                    <a:pt x="355292" y="1080135"/>
                  </a:lnTo>
                  <a:lnTo>
                    <a:pt x="427682" y="1223962"/>
                  </a:lnTo>
                  <a:lnTo>
                    <a:pt x="511502" y="1255395"/>
                  </a:lnTo>
                  <a:lnTo>
                    <a:pt x="528647" y="1281112"/>
                  </a:lnTo>
                  <a:lnTo>
                    <a:pt x="523885" y="1340168"/>
                  </a:lnTo>
                  <a:lnTo>
                    <a:pt x="483889" y="1389698"/>
                  </a:lnTo>
                  <a:lnTo>
                    <a:pt x="483889" y="1422083"/>
                  </a:lnTo>
                  <a:lnTo>
                    <a:pt x="539134" y="1456373"/>
                  </a:lnTo>
                  <a:lnTo>
                    <a:pt x="624859" y="1440180"/>
                  </a:lnTo>
                  <a:lnTo>
                    <a:pt x="646767" y="1463040"/>
                  </a:lnTo>
                  <a:lnTo>
                    <a:pt x="707727" y="1422083"/>
                  </a:lnTo>
                  <a:lnTo>
                    <a:pt x="711527" y="1389698"/>
                  </a:lnTo>
                  <a:lnTo>
                    <a:pt x="736302" y="1369695"/>
                  </a:lnTo>
                  <a:lnTo>
                    <a:pt x="759152" y="1388745"/>
                  </a:lnTo>
                  <a:lnTo>
                    <a:pt x="783927" y="1370648"/>
                  </a:lnTo>
                  <a:lnTo>
                    <a:pt x="810596" y="1387793"/>
                  </a:lnTo>
                  <a:lnTo>
                    <a:pt x="827742" y="1363027"/>
                  </a:lnTo>
                  <a:lnTo>
                    <a:pt x="888702" y="1444943"/>
                  </a:lnTo>
                  <a:lnTo>
                    <a:pt x="951567" y="1221105"/>
                  </a:lnTo>
                  <a:lnTo>
                    <a:pt x="1014431" y="1237298"/>
                  </a:lnTo>
                  <a:lnTo>
                    <a:pt x="1071581" y="1223962"/>
                  </a:lnTo>
                  <a:lnTo>
                    <a:pt x="1123017" y="1258252"/>
                  </a:lnTo>
                  <a:lnTo>
                    <a:pt x="1123969" y="1258252"/>
                  </a:lnTo>
                  <a:lnTo>
                    <a:pt x="1169699" y="1341120"/>
                  </a:lnTo>
                  <a:lnTo>
                    <a:pt x="1201131" y="1341120"/>
                  </a:lnTo>
                  <a:lnTo>
                    <a:pt x="1201131" y="1373505"/>
                  </a:lnTo>
                  <a:lnTo>
                    <a:pt x="1232563" y="1371600"/>
                  </a:lnTo>
                  <a:lnTo>
                    <a:pt x="1275426" y="1325880"/>
                  </a:lnTo>
                  <a:lnTo>
                    <a:pt x="1311621" y="1343025"/>
                  </a:lnTo>
                  <a:lnTo>
                    <a:pt x="1315431" y="1371600"/>
                  </a:lnTo>
                  <a:lnTo>
                    <a:pt x="1357331" y="1370648"/>
                  </a:lnTo>
                  <a:lnTo>
                    <a:pt x="1415444" y="1335405"/>
                  </a:lnTo>
                  <a:lnTo>
                    <a:pt x="1465926" y="1265873"/>
                  </a:lnTo>
                  <a:lnTo>
                    <a:pt x="1464021" y="1264920"/>
                  </a:lnTo>
                  <a:lnTo>
                    <a:pt x="1502121" y="1135380"/>
                  </a:lnTo>
                  <a:lnTo>
                    <a:pt x="1627851" y="1020127"/>
                  </a:lnTo>
                  <a:lnTo>
                    <a:pt x="1619279" y="916305"/>
                  </a:lnTo>
                  <a:lnTo>
                    <a:pt x="1710728" y="852487"/>
                  </a:lnTo>
                  <a:lnTo>
                    <a:pt x="1836458" y="698183"/>
                  </a:lnTo>
                  <a:lnTo>
                    <a:pt x="1833591" y="667702"/>
                  </a:lnTo>
                  <a:lnTo>
                    <a:pt x="1858365" y="644843"/>
                  </a:lnTo>
                  <a:lnTo>
                    <a:pt x="1812646" y="606743"/>
                  </a:lnTo>
                  <a:lnTo>
                    <a:pt x="1823123" y="575310"/>
                  </a:lnTo>
                  <a:lnTo>
                    <a:pt x="1863128" y="529590"/>
                  </a:lnTo>
                  <a:lnTo>
                    <a:pt x="1905029" y="523875"/>
                  </a:lnTo>
                  <a:lnTo>
                    <a:pt x="1907896" y="524827"/>
                  </a:lnTo>
                  <a:lnTo>
                    <a:pt x="1885979" y="468630"/>
                  </a:lnTo>
                  <a:lnTo>
                    <a:pt x="1855508" y="470535"/>
                  </a:lnTo>
                  <a:lnTo>
                    <a:pt x="1850746" y="373380"/>
                  </a:lnTo>
                  <a:lnTo>
                    <a:pt x="1769783" y="320040"/>
                  </a:lnTo>
                  <a:lnTo>
                    <a:pt x="1759296" y="326708"/>
                  </a:lnTo>
                  <a:lnTo>
                    <a:pt x="1669771" y="256222"/>
                  </a:lnTo>
                  <a:lnTo>
                    <a:pt x="1614516" y="280035"/>
                  </a:lnTo>
                  <a:lnTo>
                    <a:pt x="1562129" y="240983"/>
                  </a:lnTo>
                  <a:lnTo>
                    <a:pt x="1502121" y="258127"/>
                  </a:lnTo>
                  <a:lnTo>
                    <a:pt x="1426883" y="212408"/>
                  </a:lnTo>
                  <a:lnTo>
                    <a:pt x="1340196" y="274320"/>
                  </a:lnTo>
                  <a:lnTo>
                    <a:pt x="1343054" y="289560"/>
                  </a:lnTo>
                  <a:lnTo>
                    <a:pt x="1318288" y="323850"/>
                  </a:lnTo>
                  <a:lnTo>
                    <a:pt x="1287809" y="320040"/>
                  </a:lnTo>
                  <a:lnTo>
                    <a:pt x="1265901" y="345758"/>
                  </a:lnTo>
                  <a:lnTo>
                    <a:pt x="1262091" y="435292"/>
                  </a:lnTo>
                  <a:lnTo>
                    <a:pt x="1229716" y="445770"/>
                  </a:lnTo>
                  <a:lnTo>
                    <a:pt x="1205903" y="426720"/>
                  </a:lnTo>
                  <a:lnTo>
                    <a:pt x="1135418" y="468630"/>
                  </a:lnTo>
                  <a:lnTo>
                    <a:pt x="1123036" y="495300"/>
                  </a:lnTo>
                  <a:lnTo>
                    <a:pt x="1123036" y="495300"/>
                  </a:lnTo>
                  <a:lnTo>
                    <a:pt x="1152563" y="477202"/>
                  </a:lnTo>
                  <a:lnTo>
                    <a:pt x="1123036" y="495300"/>
                  </a:lnTo>
                  <a:lnTo>
                    <a:pt x="1123036" y="495300"/>
                  </a:lnTo>
                  <a:lnTo>
                    <a:pt x="1071601" y="515302"/>
                  </a:lnTo>
                  <a:lnTo>
                    <a:pt x="1071601" y="484822"/>
                  </a:lnTo>
                  <a:lnTo>
                    <a:pt x="1039225" y="468630"/>
                  </a:lnTo>
                  <a:lnTo>
                    <a:pt x="941118" y="446722"/>
                  </a:lnTo>
                  <a:lnTo>
                    <a:pt x="916343" y="395288"/>
                  </a:lnTo>
                  <a:lnTo>
                    <a:pt x="945880" y="369570"/>
                  </a:lnTo>
                  <a:lnTo>
                    <a:pt x="935393" y="337185"/>
                  </a:lnTo>
                  <a:lnTo>
                    <a:pt x="916343" y="312420"/>
                  </a:lnTo>
                  <a:lnTo>
                    <a:pt x="884911" y="309563"/>
                  </a:lnTo>
                  <a:lnTo>
                    <a:pt x="888720" y="279083"/>
                  </a:lnTo>
                  <a:lnTo>
                    <a:pt x="860145" y="268605"/>
                  </a:lnTo>
                  <a:lnTo>
                    <a:pt x="854421" y="239077"/>
                  </a:lnTo>
                  <a:lnTo>
                    <a:pt x="817283" y="231458"/>
                  </a:lnTo>
                  <a:lnTo>
                    <a:pt x="817283" y="232410"/>
                  </a:lnTo>
                  <a:lnTo>
                    <a:pt x="776316" y="226695"/>
                  </a:lnTo>
                  <a:lnTo>
                    <a:pt x="725834" y="268605"/>
                  </a:lnTo>
                  <a:lnTo>
                    <a:pt x="660082" y="278130"/>
                  </a:lnTo>
                  <a:close/>
                </a:path>
              </a:pathLst>
            </a:custGeom>
            <a:solidFill>
              <a:srgbClr val="B0C2A9"/>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orme libre : forme 98">
              <a:extLst>
                <a:ext uri="{FF2B5EF4-FFF2-40B4-BE49-F238E27FC236}">
                  <a16:creationId xmlns:a16="http://schemas.microsoft.com/office/drawing/2014/main" id="{817D25BE-AA77-E13B-5F03-8D074C547BC6}"/>
                </a:ext>
              </a:extLst>
            </p:cNvPr>
            <p:cNvSpPr/>
            <p:nvPr/>
          </p:nvSpPr>
          <p:spPr>
            <a:xfrm>
              <a:off x="5355907" y="1645919"/>
              <a:ext cx="1366828" cy="1709737"/>
            </a:xfrm>
            <a:custGeom>
              <a:avLst/>
              <a:gdLst>
                <a:gd name="connsiteX0" fmla="*/ 1170623 w 1366828"/>
                <a:gd name="connsiteY0" fmla="*/ 542925 h 1709737"/>
                <a:gd name="connsiteX1" fmla="*/ 1072515 w 1366828"/>
                <a:gd name="connsiteY1" fmla="*/ 535305 h 1709737"/>
                <a:gd name="connsiteX2" fmla="*/ 1101090 w 1366828"/>
                <a:gd name="connsiteY2" fmla="*/ 519113 h 1709737"/>
                <a:gd name="connsiteX3" fmla="*/ 1106805 w 1366828"/>
                <a:gd name="connsiteY3" fmla="*/ 490538 h 1709737"/>
                <a:gd name="connsiteX4" fmla="*/ 1062037 w 1366828"/>
                <a:gd name="connsiteY4" fmla="*/ 444817 h 1709737"/>
                <a:gd name="connsiteX5" fmla="*/ 1054418 w 1366828"/>
                <a:gd name="connsiteY5" fmla="*/ 411480 h 1709737"/>
                <a:gd name="connsiteX6" fmla="*/ 1014412 w 1366828"/>
                <a:gd name="connsiteY6" fmla="*/ 405765 h 1709737"/>
                <a:gd name="connsiteX7" fmla="*/ 984885 w 1366828"/>
                <a:gd name="connsiteY7" fmla="*/ 423863 h 1709737"/>
                <a:gd name="connsiteX8" fmla="*/ 968693 w 1366828"/>
                <a:gd name="connsiteY8" fmla="*/ 396240 h 1709737"/>
                <a:gd name="connsiteX9" fmla="*/ 948690 w 1366828"/>
                <a:gd name="connsiteY9" fmla="*/ 425767 h 1709737"/>
                <a:gd name="connsiteX10" fmla="*/ 874385 w 1366828"/>
                <a:gd name="connsiteY10" fmla="*/ 434340 h 1709737"/>
                <a:gd name="connsiteX11" fmla="*/ 874385 w 1366828"/>
                <a:gd name="connsiteY11" fmla="*/ 434340 h 1709737"/>
                <a:gd name="connsiteX12" fmla="*/ 843915 w 1366828"/>
                <a:gd name="connsiteY12" fmla="*/ 320992 h 1709737"/>
                <a:gd name="connsiteX13" fmla="*/ 810577 w 1366828"/>
                <a:gd name="connsiteY13" fmla="*/ 327660 h 1709737"/>
                <a:gd name="connsiteX14" fmla="*/ 786765 w 1366828"/>
                <a:gd name="connsiteY14" fmla="*/ 304800 h 1709737"/>
                <a:gd name="connsiteX15" fmla="*/ 773430 w 1366828"/>
                <a:gd name="connsiteY15" fmla="*/ 244792 h 1709737"/>
                <a:gd name="connsiteX16" fmla="*/ 707708 w 1366828"/>
                <a:gd name="connsiteY16" fmla="*/ 186690 h 1709737"/>
                <a:gd name="connsiteX17" fmla="*/ 702945 w 1366828"/>
                <a:gd name="connsiteY17" fmla="*/ 70485 h 1709737"/>
                <a:gd name="connsiteX18" fmla="*/ 662940 w 1366828"/>
                <a:gd name="connsiteY18" fmla="*/ 0 h 1709737"/>
                <a:gd name="connsiteX19" fmla="*/ 599123 w 1366828"/>
                <a:gd name="connsiteY19" fmla="*/ 74295 h 1709737"/>
                <a:gd name="connsiteX20" fmla="*/ 601980 w 1366828"/>
                <a:gd name="connsiteY20" fmla="*/ 103822 h 1709737"/>
                <a:gd name="connsiteX21" fmla="*/ 538162 w 1366828"/>
                <a:gd name="connsiteY21" fmla="*/ 118110 h 1709737"/>
                <a:gd name="connsiteX22" fmla="*/ 507683 w 1366828"/>
                <a:gd name="connsiteY22" fmla="*/ 100965 h 1709737"/>
                <a:gd name="connsiteX23" fmla="*/ 450533 w 1366828"/>
                <a:gd name="connsiteY23" fmla="*/ 135255 h 1709737"/>
                <a:gd name="connsiteX24" fmla="*/ 386715 w 1366828"/>
                <a:gd name="connsiteY24" fmla="*/ 146685 h 1709737"/>
                <a:gd name="connsiteX25" fmla="*/ 360998 w 1366828"/>
                <a:gd name="connsiteY25" fmla="*/ 174308 h 1709737"/>
                <a:gd name="connsiteX26" fmla="*/ 362902 w 1366828"/>
                <a:gd name="connsiteY26" fmla="*/ 208597 h 1709737"/>
                <a:gd name="connsiteX27" fmla="*/ 413385 w 1366828"/>
                <a:gd name="connsiteY27" fmla="*/ 255270 h 1709737"/>
                <a:gd name="connsiteX28" fmla="*/ 411480 w 1366828"/>
                <a:gd name="connsiteY28" fmla="*/ 303847 h 1709737"/>
                <a:gd name="connsiteX29" fmla="*/ 417195 w 1366828"/>
                <a:gd name="connsiteY29" fmla="*/ 352425 h 1709737"/>
                <a:gd name="connsiteX30" fmla="*/ 336233 w 1366828"/>
                <a:gd name="connsiteY30" fmla="*/ 407670 h 1709737"/>
                <a:gd name="connsiteX31" fmla="*/ 347662 w 1366828"/>
                <a:gd name="connsiteY31" fmla="*/ 487680 h 1709737"/>
                <a:gd name="connsiteX32" fmla="*/ 348615 w 1366828"/>
                <a:gd name="connsiteY32" fmla="*/ 487680 h 1709737"/>
                <a:gd name="connsiteX33" fmla="*/ 370523 w 1366828"/>
                <a:gd name="connsiteY33" fmla="*/ 528638 h 1709737"/>
                <a:gd name="connsiteX34" fmla="*/ 365760 w 1366828"/>
                <a:gd name="connsiteY34" fmla="*/ 547688 h 1709737"/>
                <a:gd name="connsiteX35" fmla="*/ 365760 w 1366828"/>
                <a:gd name="connsiteY35" fmla="*/ 548640 h 1709737"/>
                <a:gd name="connsiteX36" fmla="*/ 343852 w 1366828"/>
                <a:gd name="connsiteY36" fmla="*/ 570547 h 1709737"/>
                <a:gd name="connsiteX37" fmla="*/ 362902 w 1366828"/>
                <a:gd name="connsiteY37" fmla="*/ 594360 h 1709737"/>
                <a:gd name="connsiteX38" fmla="*/ 366712 w 1366828"/>
                <a:gd name="connsiteY38" fmla="*/ 653415 h 1709737"/>
                <a:gd name="connsiteX39" fmla="*/ 300038 w 1366828"/>
                <a:gd name="connsiteY39" fmla="*/ 767715 h 1709737"/>
                <a:gd name="connsiteX40" fmla="*/ 265747 w 1366828"/>
                <a:gd name="connsiteY40" fmla="*/ 778193 h 1709737"/>
                <a:gd name="connsiteX41" fmla="*/ 259080 w 1366828"/>
                <a:gd name="connsiteY41" fmla="*/ 816293 h 1709737"/>
                <a:gd name="connsiteX42" fmla="*/ 177165 w 1366828"/>
                <a:gd name="connsiteY42" fmla="*/ 863918 h 1709737"/>
                <a:gd name="connsiteX43" fmla="*/ 147638 w 1366828"/>
                <a:gd name="connsiteY43" fmla="*/ 861060 h 1709737"/>
                <a:gd name="connsiteX44" fmla="*/ 152400 w 1366828"/>
                <a:gd name="connsiteY44" fmla="*/ 896302 h 1709737"/>
                <a:gd name="connsiteX45" fmla="*/ 87630 w 1366828"/>
                <a:gd name="connsiteY45" fmla="*/ 868680 h 1709737"/>
                <a:gd name="connsiteX46" fmla="*/ 79058 w 1366828"/>
                <a:gd name="connsiteY46" fmla="*/ 894397 h 1709737"/>
                <a:gd name="connsiteX47" fmla="*/ 60960 w 1366828"/>
                <a:gd name="connsiteY47" fmla="*/ 993458 h 1709737"/>
                <a:gd name="connsiteX48" fmla="*/ 0 w 1366828"/>
                <a:gd name="connsiteY48" fmla="*/ 1157287 h 1709737"/>
                <a:gd name="connsiteX49" fmla="*/ 0 w 1366828"/>
                <a:gd name="connsiteY49" fmla="*/ 1158240 h 1709737"/>
                <a:gd name="connsiteX50" fmla="*/ 58102 w 1366828"/>
                <a:gd name="connsiteY50" fmla="*/ 1192530 h 1709737"/>
                <a:gd name="connsiteX51" fmla="*/ 60960 w 1366828"/>
                <a:gd name="connsiteY51" fmla="*/ 1226820 h 1709737"/>
                <a:gd name="connsiteX52" fmla="*/ 92392 w 1366828"/>
                <a:gd name="connsiteY52" fmla="*/ 1223962 h 1709737"/>
                <a:gd name="connsiteX53" fmla="*/ 106680 w 1366828"/>
                <a:gd name="connsiteY53" fmla="*/ 1288733 h 1709737"/>
                <a:gd name="connsiteX54" fmla="*/ 136208 w 1366828"/>
                <a:gd name="connsiteY54" fmla="*/ 1303973 h 1709737"/>
                <a:gd name="connsiteX55" fmla="*/ 243840 w 1366828"/>
                <a:gd name="connsiteY55" fmla="*/ 1299210 h 1709737"/>
                <a:gd name="connsiteX56" fmla="*/ 227647 w 1366828"/>
                <a:gd name="connsiteY56" fmla="*/ 1268730 h 1709737"/>
                <a:gd name="connsiteX57" fmla="*/ 285750 w 1366828"/>
                <a:gd name="connsiteY57" fmla="*/ 1300162 h 1709737"/>
                <a:gd name="connsiteX58" fmla="*/ 287655 w 1366828"/>
                <a:gd name="connsiteY58" fmla="*/ 1333500 h 1709737"/>
                <a:gd name="connsiteX59" fmla="*/ 386715 w 1366828"/>
                <a:gd name="connsiteY59" fmla="*/ 1473518 h 1709737"/>
                <a:gd name="connsiteX60" fmla="*/ 377190 w 1366828"/>
                <a:gd name="connsiteY60" fmla="*/ 1535430 h 1709737"/>
                <a:gd name="connsiteX61" fmla="*/ 427673 w 1366828"/>
                <a:gd name="connsiteY61" fmla="*/ 1582102 h 1709737"/>
                <a:gd name="connsiteX62" fmla="*/ 458152 w 1366828"/>
                <a:gd name="connsiteY62" fmla="*/ 1582102 h 1709737"/>
                <a:gd name="connsiteX63" fmla="*/ 486727 w 1366828"/>
                <a:gd name="connsiteY63" fmla="*/ 1640205 h 1709737"/>
                <a:gd name="connsiteX64" fmla="*/ 513398 w 1366828"/>
                <a:gd name="connsiteY64" fmla="*/ 1653540 h 1709737"/>
                <a:gd name="connsiteX65" fmla="*/ 496252 w 1366828"/>
                <a:gd name="connsiteY65" fmla="*/ 1684020 h 1709737"/>
                <a:gd name="connsiteX66" fmla="*/ 524827 w 1366828"/>
                <a:gd name="connsiteY66" fmla="*/ 1695450 h 1709737"/>
                <a:gd name="connsiteX67" fmla="*/ 586740 w 1366828"/>
                <a:gd name="connsiteY67" fmla="*/ 1684020 h 1709737"/>
                <a:gd name="connsiteX68" fmla="*/ 604837 w 1366828"/>
                <a:gd name="connsiteY68" fmla="*/ 1709737 h 1709737"/>
                <a:gd name="connsiteX69" fmla="*/ 634365 w 1366828"/>
                <a:gd name="connsiteY69" fmla="*/ 1679258 h 1709737"/>
                <a:gd name="connsiteX70" fmla="*/ 757237 w 1366828"/>
                <a:gd name="connsiteY70" fmla="*/ 1667827 h 1709737"/>
                <a:gd name="connsiteX71" fmla="*/ 777240 w 1366828"/>
                <a:gd name="connsiteY71" fmla="*/ 1641158 h 1709737"/>
                <a:gd name="connsiteX72" fmla="*/ 919162 w 1366828"/>
                <a:gd name="connsiteY72" fmla="*/ 1669733 h 1709737"/>
                <a:gd name="connsiteX73" fmla="*/ 948700 w 1366828"/>
                <a:gd name="connsiteY73" fmla="*/ 1661160 h 1709737"/>
                <a:gd name="connsiteX74" fmla="*/ 1001087 w 1366828"/>
                <a:gd name="connsiteY74" fmla="*/ 1663065 h 1709737"/>
                <a:gd name="connsiteX75" fmla="*/ 1001087 w 1366828"/>
                <a:gd name="connsiteY75" fmla="*/ 1663065 h 1709737"/>
                <a:gd name="connsiteX76" fmla="*/ 1038225 w 1366828"/>
                <a:gd name="connsiteY76" fmla="*/ 1599248 h 1709737"/>
                <a:gd name="connsiteX77" fmla="*/ 1131570 w 1366828"/>
                <a:gd name="connsiteY77" fmla="*/ 1588770 h 1709737"/>
                <a:gd name="connsiteX78" fmla="*/ 1149668 w 1366828"/>
                <a:gd name="connsiteY78" fmla="*/ 1563052 h 1709737"/>
                <a:gd name="connsiteX79" fmla="*/ 1131570 w 1366828"/>
                <a:gd name="connsiteY79" fmla="*/ 1505902 h 1709737"/>
                <a:gd name="connsiteX80" fmla="*/ 1155383 w 1366828"/>
                <a:gd name="connsiteY80" fmla="*/ 1485900 h 1709737"/>
                <a:gd name="connsiteX81" fmla="*/ 1245870 w 1366828"/>
                <a:gd name="connsiteY81" fmla="*/ 1455420 h 1709737"/>
                <a:gd name="connsiteX82" fmla="*/ 1297305 w 1366828"/>
                <a:gd name="connsiteY82" fmla="*/ 1415415 h 1709737"/>
                <a:gd name="connsiteX83" fmla="*/ 1340168 w 1366828"/>
                <a:gd name="connsiteY83" fmla="*/ 1415415 h 1709737"/>
                <a:gd name="connsiteX84" fmla="*/ 1354455 w 1366828"/>
                <a:gd name="connsiteY84" fmla="*/ 1320165 h 1709737"/>
                <a:gd name="connsiteX85" fmla="*/ 1357312 w 1366828"/>
                <a:gd name="connsiteY85" fmla="*/ 1257300 h 1709737"/>
                <a:gd name="connsiteX86" fmla="*/ 1333500 w 1366828"/>
                <a:gd name="connsiteY86" fmla="*/ 1236345 h 1709737"/>
                <a:gd name="connsiteX87" fmla="*/ 1330643 w 1366828"/>
                <a:gd name="connsiteY87" fmla="*/ 1173480 h 1709737"/>
                <a:gd name="connsiteX88" fmla="*/ 1297305 w 1366828"/>
                <a:gd name="connsiteY88" fmla="*/ 1092518 h 1709737"/>
                <a:gd name="connsiteX89" fmla="*/ 1267777 w 1366828"/>
                <a:gd name="connsiteY89" fmla="*/ 1069658 h 1709737"/>
                <a:gd name="connsiteX90" fmla="*/ 1285866 w 1366828"/>
                <a:gd name="connsiteY90" fmla="*/ 1007745 h 1709737"/>
                <a:gd name="connsiteX91" fmla="*/ 1264910 w 1366828"/>
                <a:gd name="connsiteY91" fmla="*/ 938213 h 1709737"/>
                <a:gd name="connsiteX92" fmla="*/ 1281103 w 1366828"/>
                <a:gd name="connsiteY92" fmla="*/ 912495 h 1709737"/>
                <a:gd name="connsiteX93" fmla="*/ 1311583 w 1366828"/>
                <a:gd name="connsiteY93" fmla="*/ 905827 h 1709737"/>
                <a:gd name="connsiteX94" fmla="*/ 1287770 w 1366828"/>
                <a:gd name="connsiteY94" fmla="*/ 831533 h 1709737"/>
                <a:gd name="connsiteX95" fmla="*/ 1255385 w 1366828"/>
                <a:gd name="connsiteY95" fmla="*/ 801052 h 1709737"/>
                <a:gd name="connsiteX96" fmla="*/ 1311583 w 1366828"/>
                <a:gd name="connsiteY96" fmla="*/ 765810 h 1709737"/>
                <a:gd name="connsiteX97" fmla="*/ 1328728 w 1366828"/>
                <a:gd name="connsiteY97" fmla="*/ 740093 h 1709737"/>
                <a:gd name="connsiteX98" fmla="*/ 1317298 w 1366828"/>
                <a:gd name="connsiteY98" fmla="*/ 708660 h 1709737"/>
                <a:gd name="connsiteX99" fmla="*/ 1366828 w 1366828"/>
                <a:gd name="connsiteY99" fmla="*/ 656272 h 1709737"/>
                <a:gd name="connsiteX100" fmla="*/ 1362066 w 1366828"/>
                <a:gd name="connsiteY100" fmla="*/ 595313 h 1709737"/>
                <a:gd name="connsiteX101" fmla="*/ 1290628 w 1366828"/>
                <a:gd name="connsiteY101" fmla="*/ 514350 h 1709737"/>
                <a:gd name="connsiteX102" fmla="*/ 1170623 w 1366828"/>
                <a:gd name="connsiteY102" fmla="*/ 542925 h 170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366828" h="1709737">
                  <a:moveTo>
                    <a:pt x="1170623" y="542925"/>
                  </a:moveTo>
                  <a:lnTo>
                    <a:pt x="1072515" y="535305"/>
                  </a:lnTo>
                  <a:lnTo>
                    <a:pt x="1101090" y="519113"/>
                  </a:lnTo>
                  <a:lnTo>
                    <a:pt x="1106805" y="490538"/>
                  </a:lnTo>
                  <a:lnTo>
                    <a:pt x="1062037" y="444817"/>
                  </a:lnTo>
                  <a:lnTo>
                    <a:pt x="1054418" y="411480"/>
                  </a:lnTo>
                  <a:lnTo>
                    <a:pt x="1014412" y="405765"/>
                  </a:lnTo>
                  <a:lnTo>
                    <a:pt x="984885" y="423863"/>
                  </a:lnTo>
                  <a:lnTo>
                    <a:pt x="968693" y="396240"/>
                  </a:lnTo>
                  <a:lnTo>
                    <a:pt x="948690" y="425767"/>
                  </a:lnTo>
                  <a:lnTo>
                    <a:pt x="874385" y="434340"/>
                  </a:lnTo>
                  <a:lnTo>
                    <a:pt x="874385" y="434340"/>
                  </a:lnTo>
                  <a:lnTo>
                    <a:pt x="843915" y="320992"/>
                  </a:lnTo>
                  <a:lnTo>
                    <a:pt x="810577" y="327660"/>
                  </a:lnTo>
                  <a:lnTo>
                    <a:pt x="786765" y="304800"/>
                  </a:lnTo>
                  <a:lnTo>
                    <a:pt x="773430" y="244792"/>
                  </a:lnTo>
                  <a:lnTo>
                    <a:pt x="707708" y="186690"/>
                  </a:lnTo>
                  <a:lnTo>
                    <a:pt x="702945" y="70485"/>
                  </a:lnTo>
                  <a:lnTo>
                    <a:pt x="662940" y="0"/>
                  </a:lnTo>
                  <a:lnTo>
                    <a:pt x="599123" y="74295"/>
                  </a:lnTo>
                  <a:lnTo>
                    <a:pt x="601980" y="103822"/>
                  </a:lnTo>
                  <a:lnTo>
                    <a:pt x="538162" y="118110"/>
                  </a:lnTo>
                  <a:lnTo>
                    <a:pt x="507683" y="100965"/>
                  </a:lnTo>
                  <a:lnTo>
                    <a:pt x="450533" y="135255"/>
                  </a:lnTo>
                  <a:lnTo>
                    <a:pt x="386715" y="146685"/>
                  </a:lnTo>
                  <a:lnTo>
                    <a:pt x="360998" y="174308"/>
                  </a:lnTo>
                  <a:lnTo>
                    <a:pt x="362902" y="208597"/>
                  </a:lnTo>
                  <a:lnTo>
                    <a:pt x="413385" y="255270"/>
                  </a:lnTo>
                  <a:lnTo>
                    <a:pt x="411480" y="303847"/>
                  </a:lnTo>
                  <a:lnTo>
                    <a:pt x="417195" y="352425"/>
                  </a:lnTo>
                  <a:lnTo>
                    <a:pt x="336233" y="407670"/>
                  </a:lnTo>
                  <a:lnTo>
                    <a:pt x="347662" y="487680"/>
                  </a:lnTo>
                  <a:lnTo>
                    <a:pt x="348615" y="487680"/>
                  </a:lnTo>
                  <a:lnTo>
                    <a:pt x="370523" y="528638"/>
                  </a:lnTo>
                  <a:lnTo>
                    <a:pt x="365760" y="547688"/>
                  </a:lnTo>
                  <a:lnTo>
                    <a:pt x="365760" y="548640"/>
                  </a:lnTo>
                  <a:lnTo>
                    <a:pt x="343852" y="570547"/>
                  </a:lnTo>
                  <a:lnTo>
                    <a:pt x="362902" y="594360"/>
                  </a:lnTo>
                  <a:lnTo>
                    <a:pt x="366712" y="653415"/>
                  </a:lnTo>
                  <a:lnTo>
                    <a:pt x="300038" y="767715"/>
                  </a:lnTo>
                  <a:lnTo>
                    <a:pt x="265747" y="778193"/>
                  </a:lnTo>
                  <a:lnTo>
                    <a:pt x="259080" y="816293"/>
                  </a:lnTo>
                  <a:lnTo>
                    <a:pt x="177165" y="863918"/>
                  </a:lnTo>
                  <a:lnTo>
                    <a:pt x="147638" y="861060"/>
                  </a:lnTo>
                  <a:lnTo>
                    <a:pt x="152400" y="896302"/>
                  </a:lnTo>
                  <a:lnTo>
                    <a:pt x="87630" y="868680"/>
                  </a:lnTo>
                  <a:lnTo>
                    <a:pt x="79058" y="894397"/>
                  </a:lnTo>
                  <a:lnTo>
                    <a:pt x="60960" y="993458"/>
                  </a:lnTo>
                  <a:lnTo>
                    <a:pt x="0" y="1157287"/>
                  </a:lnTo>
                  <a:lnTo>
                    <a:pt x="0" y="1158240"/>
                  </a:lnTo>
                  <a:lnTo>
                    <a:pt x="58102" y="1192530"/>
                  </a:lnTo>
                  <a:lnTo>
                    <a:pt x="60960" y="1226820"/>
                  </a:lnTo>
                  <a:lnTo>
                    <a:pt x="92392" y="1223962"/>
                  </a:lnTo>
                  <a:lnTo>
                    <a:pt x="106680" y="1288733"/>
                  </a:lnTo>
                  <a:lnTo>
                    <a:pt x="136208" y="1303973"/>
                  </a:lnTo>
                  <a:lnTo>
                    <a:pt x="243840" y="1299210"/>
                  </a:lnTo>
                  <a:lnTo>
                    <a:pt x="227647" y="1268730"/>
                  </a:lnTo>
                  <a:lnTo>
                    <a:pt x="285750" y="1300162"/>
                  </a:lnTo>
                  <a:lnTo>
                    <a:pt x="287655" y="1333500"/>
                  </a:lnTo>
                  <a:lnTo>
                    <a:pt x="386715" y="1473518"/>
                  </a:lnTo>
                  <a:lnTo>
                    <a:pt x="377190" y="1535430"/>
                  </a:lnTo>
                  <a:lnTo>
                    <a:pt x="427673" y="1582102"/>
                  </a:lnTo>
                  <a:lnTo>
                    <a:pt x="458152" y="1582102"/>
                  </a:lnTo>
                  <a:lnTo>
                    <a:pt x="486727" y="1640205"/>
                  </a:lnTo>
                  <a:lnTo>
                    <a:pt x="513398" y="1653540"/>
                  </a:lnTo>
                  <a:lnTo>
                    <a:pt x="496252" y="1684020"/>
                  </a:lnTo>
                  <a:lnTo>
                    <a:pt x="524827" y="1695450"/>
                  </a:lnTo>
                  <a:lnTo>
                    <a:pt x="586740" y="1684020"/>
                  </a:lnTo>
                  <a:lnTo>
                    <a:pt x="604837" y="1709737"/>
                  </a:lnTo>
                  <a:lnTo>
                    <a:pt x="634365" y="1679258"/>
                  </a:lnTo>
                  <a:lnTo>
                    <a:pt x="757237" y="1667827"/>
                  </a:lnTo>
                  <a:lnTo>
                    <a:pt x="777240" y="1641158"/>
                  </a:lnTo>
                  <a:lnTo>
                    <a:pt x="919162" y="1669733"/>
                  </a:lnTo>
                  <a:lnTo>
                    <a:pt x="948700" y="1661160"/>
                  </a:lnTo>
                  <a:lnTo>
                    <a:pt x="1001087" y="1663065"/>
                  </a:lnTo>
                  <a:lnTo>
                    <a:pt x="1001087" y="1663065"/>
                  </a:lnTo>
                  <a:lnTo>
                    <a:pt x="1038225" y="1599248"/>
                  </a:lnTo>
                  <a:lnTo>
                    <a:pt x="1131570" y="1588770"/>
                  </a:lnTo>
                  <a:lnTo>
                    <a:pt x="1149668" y="1563052"/>
                  </a:lnTo>
                  <a:lnTo>
                    <a:pt x="1131570" y="1505902"/>
                  </a:lnTo>
                  <a:lnTo>
                    <a:pt x="1155383" y="1485900"/>
                  </a:lnTo>
                  <a:lnTo>
                    <a:pt x="1245870" y="1455420"/>
                  </a:lnTo>
                  <a:lnTo>
                    <a:pt x="1297305" y="1415415"/>
                  </a:lnTo>
                  <a:lnTo>
                    <a:pt x="1340168" y="1415415"/>
                  </a:lnTo>
                  <a:lnTo>
                    <a:pt x="1354455" y="1320165"/>
                  </a:lnTo>
                  <a:lnTo>
                    <a:pt x="1357312" y="1257300"/>
                  </a:lnTo>
                  <a:lnTo>
                    <a:pt x="1333500" y="1236345"/>
                  </a:lnTo>
                  <a:lnTo>
                    <a:pt x="1330643" y="1173480"/>
                  </a:lnTo>
                  <a:lnTo>
                    <a:pt x="1297305" y="1092518"/>
                  </a:lnTo>
                  <a:lnTo>
                    <a:pt x="1267777" y="1069658"/>
                  </a:lnTo>
                  <a:lnTo>
                    <a:pt x="1285866" y="1007745"/>
                  </a:lnTo>
                  <a:lnTo>
                    <a:pt x="1264910" y="938213"/>
                  </a:lnTo>
                  <a:lnTo>
                    <a:pt x="1281103" y="912495"/>
                  </a:lnTo>
                  <a:lnTo>
                    <a:pt x="1311583" y="905827"/>
                  </a:lnTo>
                  <a:lnTo>
                    <a:pt x="1287770" y="831533"/>
                  </a:lnTo>
                  <a:lnTo>
                    <a:pt x="1255385" y="801052"/>
                  </a:lnTo>
                  <a:lnTo>
                    <a:pt x="1311583" y="765810"/>
                  </a:lnTo>
                  <a:lnTo>
                    <a:pt x="1328728" y="740093"/>
                  </a:lnTo>
                  <a:lnTo>
                    <a:pt x="1317298" y="708660"/>
                  </a:lnTo>
                  <a:lnTo>
                    <a:pt x="1366828" y="656272"/>
                  </a:lnTo>
                  <a:lnTo>
                    <a:pt x="1362066" y="595313"/>
                  </a:lnTo>
                  <a:lnTo>
                    <a:pt x="1290628" y="514350"/>
                  </a:lnTo>
                  <a:lnTo>
                    <a:pt x="1170623" y="542925"/>
                  </a:lnTo>
                  <a:close/>
                </a:path>
              </a:pathLst>
            </a:custGeom>
            <a:solidFill>
              <a:srgbClr val="FFC000"/>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orme libre : forme 99">
              <a:extLst>
                <a:ext uri="{FF2B5EF4-FFF2-40B4-BE49-F238E27FC236}">
                  <a16:creationId xmlns:a16="http://schemas.microsoft.com/office/drawing/2014/main" id="{0FBE7CEB-FE2C-E4F2-1FD6-B49EDAF29CA1}"/>
                </a:ext>
              </a:extLst>
            </p:cNvPr>
            <p:cNvSpPr/>
            <p:nvPr/>
          </p:nvSpPr>
          <p:spPr>
            <a:xfrm>
              <a:off x="6253162" y="3061334"/>
              <a:ext cx="2371734" cy="1737379"/>
            </a:xfrm>
            <a:custGeom>
              <a:avLst/>
              <a:gdLst>
                <a:gd name="connsiteX0" fmla="*/ 258128 w 2371734"/>
                <a:gd name="connsiteY0" fmla="*/ 70485 h 1737379"/>
                <a:gd name="connsiteX1" fmla="*/ 234315 w 2371734"/>
                <a:gd name="connsiteY1" fmla="*/ 90488 h 1737379"/>
                <a:gd name="connsiteX2" fmla="*/ 252413 w 2371734"/>
                <a:gd name="connsiteY2" fmla="*/ 147638 h 1737379"/>
                <a:gd name="connsiteX3" fmla="*/ 234315 w 2371734"/>
                <a:gd name="connsiteY3" fmla="*/ 173355 h 1737379"/>
                <a:gd name="connsiteX4" fmla="*/ 140970 w 2371734"/>
                <a:gd name="connsiteY4" fmla="*/ 183833 h 1737379"/>
                <a:gd name="connsiteX5" fmla="*/ 103832 w 2371734"/>
                <a:gd name="connsiteY5" fmla="*/ 247650 h 1737379"/>
                <a:gd name="connsiteX6" fmla="*/ 103832 w 2371734"/>
                <a:gd name="connsiteY6" fmla="*/ 247650 h 1737379"/>
                <a:gd name="connsiteX7" fmla="*/ 115253 w 2371734"/>
                <a:gd name="connsiteY7" fmla="*/ 289560 h 1737379"/>
                <a:gd name="connsiteX8" fmla="*/ 194320 w 2371734"/>
                <a:gd name="connsiteY8" fmla="*/ 341947 h 1737379"/>
                <a:gd name="connsiteX9" fmla="*/ 233372 w 2371734"/>
                <a:gd name="connsiteY9" fmla="*/ 430530 h 1737379"/>
                <a:gd name="connsiteX10" fmla="*/ 227657 w 2371734"/>
                <a:gd name="connsiteY10" fmla="*/ 474345 h 1737379"/>
                <a:gd name="connsiteX11" fmla="*/ 252422 w 2371734"/>
                <a:gd name="connsiteY11" fmla="*/ 546735 h 1737379"/>
                <a:gd name="connsiteX12" fmla="*/ 152410 w 2371734"/>
                <a:gd name="connsiteY12" fmla="*/ 639128 h 1737379"/>
                <a:gd name="connsiteX13" fmla="*/ 200035 w 2371734"/>
                <a:gd name="connsiteY13" fmla="*/ 698183 h 1737379"/>
                <a:gd name="connsiteX14" fmla="*/ 213370 w 2371734"/>
                <a:gd name="connsiteY14" fmla="*/ 757238 h 1737379"/>
                <a:gd name="connsiteX15" fmla="*/ 194320 w 2371734"/>
                <a:gd name="connsiteY15" fmla="*/ 783908 h 1737379"/>
                <a:gd name="connsiteX16" fmla="*/ 215265 w 2371734"/>
                <a:gd name="connsiteY16" fmla="*/ 932497 h 1737379"/>
                <a:gd name="connsiteX17" fmla="*/ 148590 w 2371734"/>
                <a:gd name="connsiteY17" fmla="*/ 910590 h 1737379"/>
                <a:gd name="connsiteX18" fmla="*/ 141932 w 2371734"/>
                <a:gd name="connsiteY18" fmla="*/ 947738 h 1737379"/>
                <a:gd name="connsiteX19" fmla="*/ 60970 w 2371734"/>
                <a:gd name="connsiteY19" fmla="*/ 1049655 h 1737379"/>
                <a:gd name="connsiteX20" fmla="*/ 80020 w 2371734"/>
                <a:gd name="connsiteY20" fmla="*/ 1073468 h 1737379"/>
                <a:gd name="connsiteX21" fmla="*/ 55245 w 2371734"/>
                <a:gd name="connsiteY21" fmla="*/ 1094423 h 1737379"/>
                <a:gd name="connsiteX22" fmla="*/ 52388 w 2371734"/>
                <a:gd name="connsiteY22" fmla="*/ 1130627 h 1737379"/>
                <a:gd name="connsiteX23" fmla="*/ 19050 w 2371734"/>
                <a:gd name="connsiteY23" fmla="*/ 1143010 h 1737379"/>
                <a:gd name="connsiteX24" fmla="*/ 35243 w 2371734"/>
                <a:gd name="connsiteY24" fmla="*/ 1178252 h 1737379"/>
                <a:gd name="connsiteX25" fmla="*/ 0 w 2371734"/>
                <a:gd name="connsiteY25" fmla="*/ 1199198 h 1737379"/>
                <a:gd name="connsiteX26" fmla="*/ 10478 w 2371734"/>
                <a:gd name="connsiteY26" fmla="*/ 1257310 h 1737379"/>
                <a:gd name="connsiteX27" fmla="*/ 51445 w 2371734"/>
                <a:gd name="connsiteY27" fmla="*/ 1322080 h 1737379"/>
                <a:gd name="connsiteX28" fmla="*/ 32395 w 2371734"/>
                <a:gd name="connsiteY28" fmla="*/ 1383040 h 1737379"/>
                <a:gd name="connsiteX29" fmla="*/ 67628 w 2371734"/>
                <a:gd name="connsiteY29" fmla="*/ 1436380 h 1737379"/>
                <a:gd name="connsiteX30" fmla="*/ 122882 w 2371734"/>
                <a:gd name="connsiteY30" fmla="*/ 1402090 h 1737379"/>
                <a:gd name="connsiteX31" fmla="*/ 190510 w 2371734"/>
                <a:gd name="connsiteY31" fmla="*/ 1419235 h 1737379"/>
                <a:gd name="connsiteX32" fmla="*/ 231467 w 2371734"/>
                <a:gd name="connsiteY32" fmla="*/ 1366847 h 1737379"/>
                <a:gd name="connsiteX33" fmla="*/ 263852 w 2371734"/>
                <a:gd name="connsiteY33" fmla="*/ 1270635 h 1737379"/>
                <a:gd name="connsiteX34" fmla="*/ 314335 w 2371734"/>
                <a:gd name="connsiteY34" fmla="*/ 1224915 h 1737379"/>
                <a:gd name="connsiteX35" fmla="*/ 370532 w 2371734"/>
                <a:gd name="connsiteY35" fmla="*/ 1267778 h 1737379"/>
                <a:gd name="connsiteX36" fmla="*/ 383857 w 2371734"/>
                <a:gd name="connsiteY36" fmla="*/ 1312545 h 1737379"/>
                <a:gd name="connsiteX37" fmla="*/ 409575 w 2371734"/>
                <a:gd name="connsiteY37" fmla="*/ 1329690 h 1737379"/>
                <a:gd name="connsiteX38" fmla="*/ 403860 w 2371734"/>
                <a:gd name="connsiteY38" fmla="*/ 1362075 h 1737379"/>
                <a:gd name="connsiteX39" fmla="*/ 431473 w 2371734"/>
                <a:gd name="connsiteY39" fmla="*/ 1416368 h 1737379"/>
                <a:gd name="connsiteX40" fmla="*/ 505768 w 2371734"/>
                <a:gd name="connsiteY40" fmla="*/ 1246813 h 1737379"/>
                <a:gd name="connsiteX41" fmla="*/ 524818 w 2371734"/>
                <a:gd name="connsiteY41" fmla="*/ 1270626 h 1737379"/>
                <a:gd name="connsiteX42" fmla="*/ 607686 w 2371734"/>
                <a:gd name="connsiteY42" fmla="*/ 1199188 h 1737379"/>
                <a:gd name="connsiteX43" fmla="*/ 631498 w 2371734"/>
                <a:gd name="connsiteY43" fmla="*/ 1217286 h 1737379"/>
                <a:gd name="connsiteX44" fmla="*/ 647690 w 2371734"/>
                <a:gd name="connsiteY44" fmla="*/ 1278246 h 1737379"/>
                <a:gd name="connsiteX45" fmla="*/ 716271 w 2371734"/>
                <a:gd name="connsiteY45" fmla="*/ 1291571 h 1737379"/>
                <a:gd name="connsiteX46" fmla="*/ 718175 w 2371734"/>
                <a:gd name="connsiteY46" fmla="*/ 1261091 h 1737379"/>
                <a:gd name="connsiteX47" fmla="*/ 748646 w 2371734"/>
                <a:gd name="connsiteY47" fmla="*/ 1263958 h 1737379"/>
                <a:gd name="connsiteX48" fmla="*/ 844858 w 2371734"/>
                <a:gd name="connsiteY48" fmla="*/ 1345873 h 1737379"/>
                <a:gd name="connsiteX49" fmla="*/ 866765 w 2371734"/>
                <a:gd name="connsiteY49" fmla="*/ 1443028 h 1737379"/>
                <a:gd name="connsiteX50" fmla="*/ 942013 w 2371734"/>
                <a:gd name="connsiteY50" fmla="*/ 1595428 h 1737379"/>
                <a:gd name="connsiteX51" fmla="*/ 1024871 w 2371734"/>
                <a:gd name="connsiteY51" fmla="*/ 1648768 h 1737379"/>
                <a:gd name="connsiteX52" fmla="*/ 1100118 w 2371734"/>
                <a:gd name="connsiteY52" fmla="*/ 1602105 h 1737379"/>
                <a:gd name="connsiteX53" fmla="*/ 1102023 w 2371734"/>
                <a:gd name="connsiteY53" fmla="*/ 1635443 h 1737379"/>
                <a:gd name="connsiteX54" fmla="*/ 1128693 w 2371734"/>
                <a:gd name="connsiteY54" fmla="*/ 1611630 h 1737379"/>
                <a:gd name="connsiteX55" fmla="*/ 1158221 w 2371734"/>
                <a:gd name="connsiteY55" fmla="*/ 1611630 h 1737379"/>
                <a:gd name="connsiteX56" fmla="*/ 1223000 w 2371734"/>
                <a:gd name="connsiteY56" fmla="*/ 1647825 h 1737379"/>
                <a:gd name="connsiteX57" fmla="*/ 1222057 w 2371734"/>
                <a:gd name="connsiteY57" fmla="*/ 1608773 h 1737379"/>
                <a:gd name="connsiteX58" fmla="*/ 1283970 w 2371734"/>
                <a:gd name="connsiteY58" fmla="*/ 1616402 h 1737379"/>
                <a:gd name="connsiteX59" fmla="*/ 1322070 w 2371734"/>
                <a:gd name="connsiteY59" fmla="*/ 1662122 h 1737379"/>
                <a:gd name="connsiteX60" fmla="*/ 1415415 w 2371734"/>
                <a:gd name="connsiteY60" fmla="*/ 1620212 h 1737379"/>
                <a:gd name="connsiteX61" fmla="*/ 1441132 w 2371734"/>
                <a:gd name="connsiteY61" fmla="*/ 1635462 h 1737379"/>
                <a:gd name="connsiteX62" fmla="*/ 1467803 w 2371734"/>
                <a:gd name="connsiteY62" fmla="*/ 1611649 h 1737379"/>
                <a:gd name="connsiteX63" fmla="*/ 1472565 w 2371734"/>
                <a:gd name="connsiteY63" fmla="*/ 1673562 h 1737379"/>
                <a:gd name="connsiteX64" fmla="*/ 1572578 w 2371734"/>
                <a:gd name="connsiteY64" fmla="*/ 1682125 h 1737379"/>
                <a:gd name="connsiteX65" fmla="*/ 1573539 w 2371734"/>
                <a:gd name="connsiteY65" fmla="*/ 1712605 h 1737379"/>
                <a:gd name="connsiteX66" fmla="*/ 1629728 w 2371734"/>
                <a:gd name="connsiteY66" fmla="*/ 1737379 h 1737379"/>
                <a:gd name="connsiteX67" fmla="*/ 1675457 w 2371734"/>
                <a:gd name="connsiteY67" fmla="*/ 1685944 h 1737379"/>
                <a:gd name="connsiteX68" fmla="*/ 1700222 w 2371734"/>
                <a:gd name="connsiteY68" fmla="*/ 1684992 h 1737379"/>
                <a:gd name="connsiteX69" fmla="*/ 1710700 w 2371734"/>
                <a:gd name="connsiteY69" fmla="*/ 1683087 h 1737379"/>
                <a:gd name="connsiteX70" fmla="*/ 1712605 w 2371734"/>
                <a:gd name="connsiteY70" fmla="*/ 1632595 h 1737379"/>
                <a:gd name="connsiteX71" fmla="*/ 1605925 w 2371734"/>
                <a:gd name="connsiteY71" fmla="*/ 1571644 h 1737379"/>
                <a:gd name="connsiteX72" fmla="*/ 1589742 w 2371734"/>
                <a:gd name="connsiteY72" fmla="*/ 1543069 h 1737379"/>
                <a:gd name="connsiteX73" fmla="*/ 1624975 w 2371734"/>
                <a:gd name="connsiteY73" fmla="*/ 1488777 h 1737379"/>
                <a:gd name="connsiteX74" fmla="*/ 1668799 w 2371734"/>
                <a:gd name="connsiteY74" fmla="*/ 1504017 h 1737379"/>
                <a:gd name="connsiteX75" fmla="*/ 1695469 w 2371734"/>
                <a:gd name="connsiteY75" fmla="*/ 1477347 h 1737379"/>
                <a:gd name="connsiteX76" fmla="*/ 1664037 w 2371734"/>
                <a:gd name="connsiteY76" fmla="*/ 1453534 h 1737379"/>
                <a:gd name="connsiteX77" fmla="*/ 1690707 w 2371734"/>
                <a:gd name="connsiteY77" fmla="*/ 1381144 h 1737379"/>
                <a:gd name="connsiteX78" fmla="*/ 1751667 w 2371734"/>
                <a:gd name="connsiteY78" fmla="*/ 1377334 h 1737379"/>
                <a:gd name="connsiteX79" fmla="*/ 1755467 w 2371734"/>
                <a:gd name="connsiteY79" fmla="*/ 1341139 h 1737379"/>
                <a:gd name="connsiteX80" fmla="*/ 1765954 w 2371734"/>
                <a:gd name="connsiteY80" fmla="*/ 1308754 h 1737379"/>
                <a:gd name="connsiteX81" fmla="*/ 1825000 w 2371734"/>
                <a:gd name="connsiteY81" fmla="*/ 1295429 h 1737379"/>
                <a:gd name="connsiteX82" fmla="*/ 1834525 w 2371734"/>
                <a:gd name="connsiteY82" fmla="*/ 1264949 h 1737379"/>
                <a:gd name="connsiteX83" fmla="*/ 1969780 w 2371734"/>
                <a:gd name="connsiteY83" fmla="*/ 1223991 h 1737379"/>
                <a:gd name="connsiteX84" fmla="*/ 2002164 w 2371734"/>
                <a:gd name="connsiteY84" fmla="*/ 1236374 h 1737379"/>
                <a:gd name="connsiteX85" fmla="*/ 2005965 w 2371734"/>
                <a:gd name="connsiteY85" fmla="*/ 1173509 h 1737379"/>
                <a:gd name="connsiteX86" fmla="*/ 1959302 w 2371734"/>
                <a:gd name="connsiteY86" fmla="*/ 1140171 h 1737379"/>
                <a:gd name="connsiteX87" fmla="*/ 1941205 w 2371734"/>
                <a:gd name="connsiteY87" fmla="*/ 1095404 h 1737379"/>
                <a:gd name="connsiteX88" fmla="*/ 1957397 w 2371734"/>
                <a:gd name="connsiteY88" fmla="*/ 1054446 h 1737379"/>
                <a:gd name="connsiteX89" fmla="*/ 2040264 w 2371734"/>
                <a:gd name="connsiteY89" fmla="*/ 1091584 h 1737379"/>
                <a:gd name="connsiteX90" fmla="*/ 2062172 w 2371734"/>
                <a:gd name="connsiteY90" fmla="*/ 1070629 h 1737379"/>
                <a:gd name="connsiteX91" fmla="*/ 2126942 w 2371734"/>
                <a:gd name="connsiteY91" fmla="*/ 1058247 h 1737379"/>
                <a:gd name="connsiteX92" fmla="*/ 2126942 w 2371734"/>
                <a:gd name="connsiteY92" fmla="*/ 1058247 h 1737379"/>
                <a:gd name="connsiteX93" fmla="*/ 2126942 w 2371734"/>
                <a:gd name="connsiteY93" fmla="*/ 1057294 h 1737379"/>
                <a:gd name="connsiteX94" fmla="*/ 2333634 w 2371734"/>
                <a:gd name="connsiteY94" fmla="*/ 968712 h 1737379"/>
                <a:gd name="connsiteX95" fmla="*/ 2354590 w 2371734"/>
                <a:gd name="connsiteY95" fmla="*/ 929650 h 1737379"/>
                <a:gd name="connsiteX96" fmla="*/ 2342207 w 2371734"/>
                <a:gd name="connsiteY96" fmla="*/ 902037 h 1737379"/>
                <a:gd name="connsiteX97" fmla="*/ 2371734 w 2371734"/>
                <a:gd name="connsiteY97" fmla="*/ 846782 h 1737379"/>
                <a:gd name="connsiteX98" fmla="*/ 2293630 w 2371734"/>
                <a:gd name="connsiteY98" fmla="*/ 791537 h 1737379"/>
                <a:gd name="connsiteX99" fmla="*/ 2269817 w 2371734"/>
                <a:gd name="connsiteY99" fmla="*/ 733435 h 1737379"/>
                <a:gd name="connsiteX100" fmla="*/ 2277437 w 2371734"/>
                <a:gd name="connsiteY100" fmla="*/ 700097 h 1737379"/>
                <a:gd name="connsiteX101" fmla="*/ 2217430 w 2371734"/>
                <a:gd name="connsiteY101" fmla="*/ 675322 h 1737379"/>
                <a:gd name="connsiteX102" fmla="*/ 2186950 w 2371734"/>
                <a:gd name="connsiteY102" fmla="*/ 646747 h 1737379"/>
                <a:gd name="connsiteX103" fmla="*/ 2182187 w 2371734"/>
                <a:gd name="connsiteY103" fmla="*/ 612458 h 1737379"/>
                <a:gd name="connsiteX104" fmla="*/ 2183149 w 2371734"/>
                <a:gd name="connsiteY104" fmla="*/ 611505 h 1737379"/>
                <a:gd name="connsiteX105" fmla="*/ 2271713 w 2371734"/>
                <a:gd name="connsiteY105" fmla="*/ 524828 h 1737379"/>
                <a:gd name="connsiteX106" fmla="*/ 2282190 w 2371734"/>
                <a:gd name="connsiteY106" fmla="*/ 491490 h 1737379"/>
                <a:gd name="connsiteX107" fmla="*/ 2245995 w 2371734"/>
                <a:gd name="connsiteY107" fmla="*/ 442913 h 1737379"/>
                <a:gd name="connsiteX108" fmla="*/ 2163127 w 2371734"/>
                <a:gd name="connsiteY108" fmla="*/ 363855 h 1737379"/>
                <a:gd name="connsiteX109" fmla="*/ 2186940 w 2371734"/>
                <a:gd name="connsiteY109" fmla="*/ 298133 h 1737379"/>
                <a:gd name="connsiteX110" fmla="*/ 2147888 w 2371734"/>
                <a:gd name="connsiteY110" fmla="*/ 240030 h 1737379"/>
                <a:gd name="connsiteX111" fmla="*/ 2153602 w 2371734"/>
                <a:gd name="connsiteY111" fmla="*/ 209550 h 1737379"/>
                <a:gd name="connsiteX112" fmla="*/ 2117408 w 2371734"/>
                <a:gd name="connsiteY112" fmla="*/ 201930 h 1737379"/>
                <a:gd name="connsiteX113" fmla="*/ 2026920 w 2371734"/>
                <a:gd name="connsiteY113" fmla="*/ 208597 h 1737379"/>
                <a:gd name="connsiteX114" fmla="*/ 1972627 w 2371734"/>
                <a:gd name="connsiteY114" fmla="*/ 253365 h 1737379"/>
                <a:gd name="connsiteX115" fmla="*/ 1936432 w 2371734"/>
                <a:gd name="connsiteY115" fmla="*/ 238125 h 1737379"/>
                <a:gd name="connsiteX116" fmla="*/ 1905952 w 2371734"/>
                <a:gd name="connsiteY116" fmla="*/ 300038 h 1737379"/>
                <a:gd name="connsiteX117" fmla="*/ 1931670 w 2371734"/>
                <a:gd name="connsiteY117" fmla="*/ 332422 h 1737379"/>
                <a:gd name="connsiteX118" fmla="*/ 1857375 w 2371734"/>
                <a:gd name="connsiteY118" fmla="*/ 390525 h 1737379"/>
                <a:gd name="connsiteX119" fmla="*/ 1782128 w 2371734"/>
                <a:gd name="connsiteY119" fmla="*/ 400050 h 1737379"/>
                <a:gd name="connsiteX120" fmla="*/ 1782128 w 2371734"/>
                <a:gd name="connsiteY120" fmla="*/ 399097 h 1737379"/>
                <a:gd name="connsiteX121" fmla="*/ 1787852 w 2371734"/>
                <a:gd name="connsiteY121" fmla="*/ 345758 h 1737379"/>
                <a:gd name="connsiteX122" fmla="*/ 1849764 w 2371734"/>
                <a:gd name="connsiteY122" fmla="*/ 307658 h 1737379"/>
                <a:gd name="connsiteX123" fmla="*/ 1861195 w 2371734"/>
                <a:gd name="connsiteY123" fmla="*/ 233363 h 1737379"/>
                <a:gd name="connsiteX124" fmla="*/ 1824047 w 2371734"/>
                <a:gd name="connsiteY124" fmla="*/ 212408 h 1737379"/>
                <a:gd name="connsiteX125" fmla="*/ 1773564 w 2371734"/>
                <a:gd name="connsiteY125" fmla="*/ 281940 h 1737379"/>
                <a:gd name="connsiteX126" fmla="*/ 1715453 w 2371734"/>
                <a:gd name="connsiteY126" fmla="*/ 317183 h 1737379"/>
                <a:gd name="connsiteX127" fmla="*/ 1673552 w 2371734"/>
                <a:gd name="connsiteY127" fmla="*/ 318135 h 1737379"/>
                <a:gd name="connsiteX128" fmla="*/ 1669742 w 2371734"/>
                <a:gd name="connsiteY128" fmla="*/ 289560 h 1737379"/>
                <a:gd name="connsiteX129" fmla="*/ 1633547 w 2371734"/>
                <a:gd name="connsiteY129" fmla="*/ 272415 h 1737379"/>
                <a:gd name="connsiteX130" fmla="*/ 1590685 w 2371734"/>
                <a:gd name="connsiteY130" fmla="*/ 318135 h 1737379"/>
                <a:gd name="connsiteX131" fmla="*/ 1559252 w 2371734"/>
                <a:gd name="connsiteY131" fmla="*/ 320040 h 1737379"/>
                <a:gd name="connsiteX132" fmla="*/ 1559252 w 2371734"/>
                <a:gd name="connsiteY132" fmla="*/ 287655 h 1737379"/>
                <a:gd name="connsiteX133" fmla="*/ 1527820 w 2371734"/>
                <a:gd name="connsiteY133" fmla="*/ 287655 h 1737379"/>
                <a:gd name="connsiteX134" fmla="*/ 1482090 w 2371734"/>
                <a:gd name="connsiteY134" fmla="*/ 204788 h 1737379"/>
                <a:gd name="connsiteX135" fmla="*/ 1481138 w 2371734"/>
                <a:gd name="connsiteY135" fmla="*/ 204788 h 1737379"/>
                <a:gd name="connsiteX136" fmla="*/ 1429703 w 2371734"/>
                <a:gd name="connsiteY136" fmla="*/ 170497 h 1737379"/>
                <a:gd name="connsiteX137" fmla="*/ 1372553 w 2371734"/>
                <a:gd name="connsiteY137" fmla="*/ 183833 h 1737379"/>
                <a:gd name="connsiteX138" fmla="*/ 1309688 w 2371734"/>
                <a:gd name="connsiteY138" fmla="*/ 167640 h 1737379"/>
                <a:gd name="connsiteX139" fmla="*/ 1246823 w 2371734"/>
                <a:gd name="connsiteY139" fmla="*/ 391478 h 1737379"/>
                <a:gd name="connsiteX140" fmla="*/ 1185863 w 2371734"/>
                <a:gd name="connsiteY140" fmla="*/ 309563 h 1737379"/>
                <a:gd name="connsiteX141" fmla="*/ 1168718 w 2371734"/>
                <a:gd name="connsiteY141" fmla="*/ 334328 h 1737379"/>
                <a:gd name="connsiteX142" fmla="*/ 1142048 w 2371734"/>
                <a:gd name="connsiteY142" fmla="*/ 317183 h 1737379"/>
                <a:gd name="connsiteX143" fmla="*/ 1117273 w 2371734"/>
                <a:gd name="connsiteY143" fmla="*/ 335280 h 1737379"/>
                <a:gd name="connsiteX144" fmla="*/ 1094423 w 2371734"/>
                <a:gd name="connsiteY144" fmla="*/ 316230 h 1737379"/>
                <a:gd name="connsiteX145" fmla="*/ 1069648 w 2371734"/>
                <a:gd name="connsiteY145" fmla="*/ 336233 h 1737379"/>
                <a:gd name="connsiteX146" fmla="*/ 1065848 w 2371734"/>
                <a:gd name="connsiteY146" fmla="*/ 368618 h 1737379"/>
                <a:gd name="connsiteX147" fmla="*/ 1004888 w 2371734"/>
                <a:gd name="connsiteY147" fmla="*/ 409575 h 1737379"/>
                <a:gd name="connsiteX148" fmla="*/ 982980 w 2371734"/>
                <a:gd name="connsiteY148" fmla="*/ 386715 h 1737379"/>
                <a:gd name="connsiteX149" fmla="*/ 897255 w 2371734"/>
                <a:gd name="connsiteY149" fmla="*/ 402908 h 1737379"/>
                <a:gd name="connsiteX150" fmla="*/ 842010 w 2371734"/>
                <a:gd name="connsiteY150" fmla="*/ 368618 h 1737379"/>
                <a:gd name="connsiteX151" fmla="*/ 842010 w 2371734"/>
                <a:gd name="connsiteY151" fmla="*/ 336233 h 1737379"/>
                <a:gd name="connsiteX152" fmla="*/ 882005 w 2371734"/>
                <a:gd name="connsiteY152" fmla="*/ 286703 h 1737379"/>
                <a:gd name="connsiteX153" fmla="*/ 886768 w 2371734"/>
                <a:gd name="connsiteY153" fmla="*/ 227647 h 1737379"/>
                <a:gd name="connsiteX154" fmla="*/ 869623 w 2371734"/>
                <a:gd name="connsiteY154" fmla="*/ 201930 h 1737379"/>
                <a:gd name="connsiteX155" fmla="*/ 785803 w 2371734"/>
                <a:gd name="connsiteY155" fmla="*/ 170497 h 1737379"/>
                <a:gd name="connsiteX156" fmla="*/ 713413 w 2371734"/>
                <a:gd name="connsiteY156" fmla="*/ 26670 h 1737379"/>
                <a:gd name="connsiteX157" fmla="*/ 649596 w 2371734"/>
                <a:gd name="connsiteY157" fmla="*/ 90488 h 1737379"/>
                <a:gd name="connsiteX158" fmla="*/ 603875 w 2371734"/>
                <a:gd name="connsiteY158" fmla="*/ 51435 h 1737379"/>
                <a:gd name="connsiteX159" fmla="*/ 573396 w 2371734"/>
                <a:gd name="connsiteY159" fmla="*/ 69533 h 1737379"/>
                <a:gd name="connsiteX160" fmla="*/ 504815 w 2371734"/>
                <a:gd name="connsiteY160" fmla="*/ 67628 h 1737379"/>
                <a:gd name="connsiteX161" fmla="*/ 442903 w 2371734"/>
                <a:gd name="connsiteY161" fmla="*/ 0 h 1737379"/>
                <a:gd name="connsiteX162" fmla="*/ 400040 w 2371734"/>
                <a:gd name="connsiteY162" fmla="*/ 0 h 1737379"/>
                <a:gd name="connsiteX163" fmla="*/ 348605 w 2371734"/>
                <a:gd name="connsiteY163" fmla="*/ 40005 h 1737379"/>
                <a:gd name="connsiteX164" fmla="*/ 258128 w 2371734"/>
                <a:gd name="connsiteY164" fmla="*/ 70485 h 1737379"/>
                <a:gd name="connsiteX165" fmla="*/ 1420178 w 2371734"/>
                <a:gd name="connsiteY165" fmla="*/ 1567815 h 1737379"/>
                <a:gd name="connsiteX166" fmla="*/ 1394470 w 2371734"/>
                <a:gd name="connsiteY166" fmla="*/ 1605915 h 1737379"/>
                <a:gd name="connsiteX167" fmla="*/ 1351607 w 2371734"/>
                <a:gd name="connsiteY167" fmla="*/ 1619250 h 1737379"/>
                <a:gd name="connsiteX168" fmla="*/ 1330652 w 2371734"/>
                <a:gd name="connsiteY168" fmla="*/ 1595438 h 1737379"/>
                <a:gd name="connsiteX169" fmla="*/ 1343978 w 2371734"/>
                <a:gd name="connsiteY169" fmla="*/ 1563053 h 1737379"/>
                <a:gd name="connsiteX170" fmla="*/ 1372553 w 2371734"/>
                <a:gd name="connsiteY170" fmla="*/ 1539240 h 1737379"/>
                <a:gd name="connsiteX171" fmla="*/ 1420178 w 2371734"/>
                <a:gd name="connsiteY171" fmla="*/ 1567815 h 173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2371734" h="1737379">
                  <a:moveTo>
                    <a:pt x="258128" y="70485"/>
                  </a:moveTo>
                  <a:lnTo>
                    <a:pt x="234315" y="90488"/>
                  </a:lnTo>
                  <a:lnTo>
                    <a:pt x="252413" y="147638"/>
                  </a:lnTo>
                  <a:lnTo>
                    <a:pt x="234315" y="173355"/>
                  </a:lnTo>
                  <a:lnTo>
                    <a:pt x="140970" y="183833"/>
                  </a:lnTo>
                  <a:lnTo>
                    <a:pt x="103832" y="247650"/>
                  </a:lnTo>
                  <a:lnTo>
                    <a:pt x="103832" y="247650"/>
                  </a:lnTo>
                  <a:lnTo>
                    <a:pt x="115253" y="289560"/>
                  </a:lnTo>
                  <a:cubicBezTo>
                    <a:pt x="141932" y="306705"/>
                    <a:pt x="168602" y="323850"/>
                    <a:pt x="194320" y="341947"/>
                  </a:cubicBezTo>
                  <a:lnTo>
                    <a:pt x="233372" y="430530"/>
                  </a:lnTo>
                  <a:lnTo>
                    <a:pt x="227657" y="474345"/>
                  </a:lnTo>
                  <a:lnTo>
                    <a:pt x="252422" y="546735"/>
                  </a:lnTo>
                  <a:lnTo>
                    <a:pt x="152410" y="639128"/>
                  </a:lnTo>
                  <a:lnTo>
                    <a:pt x="200035" y="698183"/>
                  </a:lnTo>
                  <a:lnTo>
                    <a:pt x="213370" y="757238"/>
                  </a:lnTo>
                  <a:lnTo>
                    <a:pt x="194320" y="783908"/>
                  </a:lnTo>
                  <a:lnTo>
                    <a:pt x="215265" y="932497"/>
                  </a:lnTo>
                  <a:lnTo>
                    <a:pt x="148590" y="910590"/>
                  </a:lnTo>
                  <a:lnTo>
                    <a:pt x="141932" y="947738"/>
                  </a:lnTo>
                  <a:lnTo>
                    <a:pt x="60970" y="1049655"/>
                  </a:lnTo>
                  <a:lnTo>
                    <a:pt x="80020" y="1073468"/>
                  </a:lnTo>
                  <a:lnTo>
                    <a:pt x="55245" y="1094423"/>
                  </a:lnTo>
                  <a:lnTo>
                    <a:pt x="52388" y="1130627"/>
                  </a:lnTo>
                  <a:lnTo>
                    <a:pt x="19050" y="1143010"/>
                  </a:lnTo>
                  <a:lnTo>
                    <a:pt x="35243" y="1178252"/>
                  </a:lnTo>
                  <a:lnTo>
                    <a:pt x="0" y="1199198"/>
                  </a:lnTo>
                  <a:lnTo>
                    <a:pt x="10478" y="1257310"/>
                  </a:lnTo>
                  <a:lnTo>
                    <a:pt x="51445" y="1322080"/>
                  </a:lnTo>
                  <a:lnTo>
                    <a:pt x="32395" y="1383040"/>
                  </a:lnTo>
                  <a:lnTo>
                    <a:pt x="67628" y="1436380"/>
                  </a:lnTo>
                  <a:lnTo>
                    <a:pt x="122882" y="1402090"/>
                  </a:lnTo>
                  <a:lnTo>
                    <a:pt x="190510" y="1419235"/>
                  </a:lnTo>
                  <a:lnTo>
                    <a:pt x="231467" y="1366847"/>
                  </a:lnTo>
                  <a:lnTo>
                    <a:pt x="263852" y="1270635"/>
                  </a:lnTo>
                  <a:lnTo>
                    <a:pt x="314335" y="1224915"/>
                  </a:lnTo>
                  <a:lnTo>
                    <a:pt x="370532" y="1267778"/>
                  </a:lnTo>
                  <a:lnTo>
                    <a:pt x="383857" y="1312545"/>
                  </a:lnTo>
                  <a:lnTo>
                    <a:pt x="409575" y="1329690"/>
                  </a:lnTo>
                  <a:lnTo>
                    <a:pt x="403860" y="1362075"/>
                  </a:lnTo>
                  <a:lnTo>
                    <a:pt x="431473" y="1416368"/>
                  </a:lnTo>
                  <a:lnTo>
                    <a:pt x="505768" y="1246813"/>
                  </a:lnTo>
                  <a:lnTo>
                    <a:pt x="524818" y="1270626"/>
                  </a:lnTo>
                  <a:lnTo>
                    <a:pt x="607686" y="1199188"/>
                  </a:lnTo>
                  <a:lnTo>
                    <a:pt x="631498" y="1217286"/>
                  </a:lnTo>
                  <a:lnTo>
                    <a:pt x="647690" y="1278246"/>
                  </a:lnTo>
                  <a:lnTo>
                    <a:pt x="716271" y="1291571"/>
                  </a:lnTo>
                  <a:lnTo>
                    <a:pt x="718175" y="1261091"/>
                  </a:lnTo>
                  <a:lnTo>
                    <a:pt x="748646" y="1263958"/>
                  </a:lnTo>
                  <a:lnTo>
                    <a:pt x="844858" y="1345873"/>
                  </a:lnTo>
                  <a:lnTo>
                    <a:pt x="866765" y="1443028"/>
                  </a:lnTo>
                  <a:lnTo>
                    <a:pt x="942013" y="1595428"/>
                  </a:lnTo>
                  <a:lnTo>
                    <a:pt x="1024871" y="1648768"/>
                  </a:lnTo>
                  <a:lnTo>
                    <a:pt x="1100118" y="1602105"/>
                  </a:lnTo>
                  <a:lnTo>
                    <a:pt x="1102023" y="1635443"/>
                  </a:lnTo>
                  <a:lnTo>
                    <a:pt x="1128693" y="1611630"/>
                  </a:lnTo>
                  <a:lnTo>
                    <a:pt x="1158221" y="1611630"/>
                  </a:lnTo>
                  <a:lnTo>
                    <a:pt x="1223000" y="1647825"/>
                  </a:lnTo>
                  <a:lnTo>
                    <a:pt x="1222057" y="1608773"/>
                  </a:lnTo>
                  <a:lnTo>
                    <a:pt x="1283970" y="1616402"/>
                  </a:lnTo>
                  <a:lnTo>
                    <a:pt x="1322070" y="1662122"/>
                  </a:lnTo>
                  <a:lnTo>
                    <a:pt x="1415415" y="1620212"/>
                  </a:lnTo>
                  <a:lnTo>
                    <a:pt x="1441132" y="1635462"/>
                  </a:lnTo>
                  <a:lnTo>
                    <a:pt x="1467803" y="1611649"/>
                  </a:lnTo>
                  <a:lnTo>
                    <a:pt x="1472565" y="1673562"/>
                  </a:lnTo>
                  <a:lnTo>
                    <a:pt x="1572578" y="1682125"/>
                  </a:lnTo>
                  <a:lnTo>
                    <a:pt x="1573539" y="1712605"/>
                  </a:lnTo>
                  <a:lnTo>
                    <a:pt x="1629728" y="1737379"/>
                  </a:lnTo>
                  <a:lnTo>
                    <a:pt x="1675457" y="1685944"/>
                  </a:lnTo>
                  <a:lnTo>
                    <a:pt x="1700222" y="1684992"/>
                  </a:lnTo>
                  <a:lnTo>
                    <a:pt x="1710700" y="1683087"/>
                  </a:lnTo>
                  <a:lnTo>
                    <a:pt x="1712605" y="1632595"/>
                  </a:lnTo>
                  <a:lnTo>
                    <a:pt x="1605925" y="1571644"/>
                  </a:lnTo>
                  <a:lnTo>
                    <a:pt x="1589742" y="1543069"/>
                  </a:lnTo>
                  <a:lnTo>
                    <a:pt x="1624975" y="1488777"/>
                  </a:lnTo>
                  <a:lnTo>
                    <a:pt x="1668799" y="1504017"/>
                  </a:lnTo>
                  <a:lnTo>
                    <a:pt x="1695469" y="1477347"/>
                  </a:lnTo>
                  <a:lnTo>
                    <a:pt x="1664037" y="1453534"/>
                  </a:lnTo>
                  <a:lnTo>
                    <a:pt x="1690707" y="1381144"/>
                  </a:lnTo>
                  <a:lnTo>
                    <a:pt x="1751667" y="1377334"/>
                  </a:lnTo>
                  <a:lnTo>
                    <a:pt x="1755467" y="1341139"/>
                  </a:lnTo>
                  <a:lnTo>
                    <a:pt x="1765954" y="1308754"/>
                  </a:lnTo>
                  <a:lnTo>
                    <a:pt x="1825000" y="1295429"/>
                  </a:lnTo>
                  <a:lnTo>
                    <a:pt x="1834525" y="1264949"/>
                  </a:lnTo>
                  <a:lnTo>
                    <a:pt x="1969780" y="1223991"/>
                  </a:lnTo>
                  <a:lnTo>
                    <a:pt x="2002164" y="1236374"/>
                  </a:lnTo>
                  <a:lnTo>
                    <a:pt x="2005965" y="1173509"/>
                  </a:lnTo>
                  <a:lnTo>
                    <a:pt x="1959302" y="1140171"/>
                  </a:lnTo>
                  <a:lnTo>
                    <a:pt x="1941205" y="1095404"/>
                  </a:lnTo>
                  <a:lnTo>
                    <a:pt x="1957397" y="1054446"/>
                  </a:lnTo>
                  <a:lnTo>
                    <a:pt x="2040264" y="1091584"/>
                  </a:lnTo>
                  <a:lnTo>
                    <a:pt x="2062172" y="1070629"/>
                  </a:lnTo>
                  <a:lnTo>
                    <a:pt x="2126942" y="1058247"/>
                  </a:lnTo>
                  <a:lnTo>
                    <a:pt x="2126942" y="1058247"/>
                  </a:lnTo>
                  <a:lnTo>
                    <a:pt x="2126942" y="1057294"/>
                  </a:lnTo>
                  <a:lnTo>
                    <a:pt x="2333634" y="968712"/>
                  </a:lnTo>
                  <a:lnTo>
                    <a:pt x="2354590" y="929650"/>
                  </a:lnTo>
                  <a:lnTo>
                    <a:pt x="2342207" y="902037"/>
                  </a:lnTo>
                  <a:lnTo>
                    <a:pt x="2371734" y="846782"/>
                  </a:lnTo>
                  <a:lnTo>
                    <a:pt x="2293630" y="791537"/>
                  </a:lnTo>
                  <a:lnTo>
                    <a:pt x="2269817" y="733435"/>
                  </a:lnTo>
                  <a:lnTo>
                    <a:pt x="2277437" y="700097"/>
                  </a:lnTo>
                  <a:lnTo>
                    <a:pt x="2217430" y="675322"/>
                  </a:lnTo>
                  <a:lnTo>
                    <a:pt x="2186950" y="646747"/>
                  </a:lnTo>
                  <a:lnTo>
                    <a:pt x="2182187" y="612458"/>
                  </a:lnTo>
                  <a:lnTo>
                    <a:pt x="2183149" y="611505"/>
                  </a:lnTo>
                  <a:lnTo>
                    <a:pt x="2271713" y="524828"/>
                  </a:lnTo>
                  <a:lnTo>
                    <a:pt x="2282190" y="491490"/>
                  </a:lnTo>
                  <a:lnTo>
                    <a:pt x="2245995" y="442913"/>
                  </a:lnTo>
                  <a:lnTo>
                    <a:pt x="2163127" y="363855"/>
                  </a:lnTo>
                  <a:lnTo>
                    <a:pt x="2186940" y="298133"/>
                  </a:lnTo>
                  <a:lnTo>
                    <a:pt x="2147888" y="240030"/>
                  </a:lnTo>
                  <a:lnTo>
                    <a:pt x="2153602" y="209550"/>
                  </a:lnTo>
                  <a:lnTo>
                    <a:pt x="2117408" y="201930"/>
                  </a:lnTo>
                  <a:lnTo>
                    <a:pt x="2026920" y="208597"/>
                  </a:lnTo>
                  <a:lnTo>
                    <a:pt x="1972627" y="253365"/>
                  </a:lnTo>
                  <a:lnTo>
                    <a:pt x="1936432" y="238125"/>
                  </a:lnTo>
                  <a:lnTo>
                    <a:pt x="1905952" y="300038"/>
                  </a:lnTo>
                  <a:lnTo>
                    <a:pt x="1931670" y="332422"/>
                  </a:lnTo>
                  <a:lnTo>
                    <a:pt x="1857375" y="390525"/>
                  </a:lnTo>
                  <a:lnTo>
                    <a:pt x="1782128" y="400050"/>
                  </a:lnTo>
                  <a:lnTo>
                    <a:pt x="1782128" y="399097"/>
                  </a:lnTo>
                  <a:lnTo>
                    <a:pt x="1787852" y="345758"/>
                  </a:lnTo>
                  <a:lnTo>
                    <a:pt x="1849764" y="307658"/>
                  </a:lnTo>
                  <a:lnTo>
                    <a:pt x="1861195" y="233363"/>
                  </a:lnTo>
                  <a:lnTo>
                    <a:pt x="1824047" y="212408"/>
                  </a:lnTo>
                  <a:lnTo>
                    <a:pt x="1773564" y="281940"/>
                  </a:lnTo>
                  <a:lnTo>
                    <a:pt x="1715453" y="317183"/>
                  </a:lnTo>
                  <a:lnTo>
                    <a:pt x="1673552" y="318135"/>
                  </a:lnTo>
                  <a:lnTo>
                    <a:pt x="1669742" y="289560"/>
                  </a:lnTo>
                  <a:lnTo>
                    <a:pt x="1633547" y="272415"/>
                  </a:lnTo>
                  <a:lnTo>
                    <a:pt x="1590685" y="318135"/>
                  </a:lnTo>
                  <a:lnTo>
                    <a:pt x="1559252" y="320040"/>
                  </a:lnTo>
                  <a:lnTo>
                    <a:pt x="1559252" y="287655"/>
                  </a:lnTo>
                  <a:lnTo>
                    <a:pt x="1527820" y="287655"/>
                  </a:lnTo>
                  <a:lnTo>
                    <a:pt x="1482090" y="204788"/>
                  </a:lnTo>
                  <a:lnTo>
                    <a:pt x="1481138" y="204788"/>
                  </a:lnTo>
                  <a:lnTo>
                    <a:pt x="1429703" y="170497"/>
                  </a:lnTo>
                  <a:lnTo>
                    <a:pt x="1372553" y="183833"/>
                  </a:lnTo>
                  <a:lnTo>
                    <a:pt x="1309688" y="167640"/>
                  </a:lnTo>
                  <a:lnTo>
                    <a:pt x="1246823" y="391478"/>
                  </a:lnTo>
                  <a:lnTo>
                    <a:pt x="1185863" y="309563"/>
                  </a:lnTo>
                  <a:lnTo>
                    <a:pt x="1168718" y="334328"/>
                  </a:lnTo>
                  <a:lnTo>
                    <a:pt x="1142048" y="317183"/>
                  </a:lnTo>
                  <a:lnTo>
                    <a:pt x="1117273" y="335280"/>
                  </a:lnTo>
                  <a:lnTo>
                    <a:pt x="1094423" y="316230"/>
                  </a:lnTo>
                  <a:lnTo>
                    <a:pt x="1069648" y="336233"/>
                  </a:lnTo>
                  <a:lnTo>
                    <a:pt x="1065848" y="368618"/>
                  </a:lnTo>
                  <a:lnTo>
                    <a:pt x="1004888" y="409575"/>
                  </a:lnTo>
                  <a:lnTo>
                    <a:pt x="982980" y="386715"/>
                  </a:lnTo>
                  <a:lnTo>
                    <a:pt x="897255" y="402908"/>
                  </a:lnTo>
                  <a:lnTo>
                    <a:pt x="842010" y="368618"/>
                  </a:lnTo>
                  <a:lnTo>
                    <a:pt x="842010" y="336233"/>
                  </a:lnTo>
                  <a:lnTo>
                    <a:pt x="882005" y="286703"/>
                  </a:lnTo>
                  <a:lnTo>
                    <a:pt x="886768" y="227647"/>
                  </a:lnTo>
                  <a:lnTo>
                    <a:pt x="869623" y="201930"/>
                  </a:lnTo>
                  <a:lnTo>
                    <a:pt x="785803" y="170497"/>
                  </a:lnTo>
                  <a:lnTo>
                    <a:pt x="713413" y="26670"/>
                  </a:lnTo>
                  <a:lnTo>
                    <a:pt x="649596" y="90488"/>
                  </a:lnTo>
                  <a:lnTo>
                    <a:pt x="603875" y="51435"/>
                  </a:lnTo>
                  <a:lnTo>
                    <a:pt x="573396" y="69533"/>
                  </a:lnTo>
                  <a:lnTo>
                    <a:pt x="504815" y="67628"/>
                  </a:lnTo>
                  <a:lnTo>
                    <a:pt x="442903" y="0"/>
                  </a:lnTo>
                  <a:lnTo>
                    <a:pt x="400040" y="0"/>
                  </a:lnTo>
                  <a:lnTo>
                    <a:pt x="348605" y="40005"/>
                  </a:lnTo>
                  <a:lnTo>
                    <a:pt x="258128" y="70485"/>
                  </a:lnTo>
                  <a:close/>
                  <a:moveTo>
                    <a:pt x="1420178" y="1567815"/>
                  </a:moveTo>
                  <a:lnTo>
                    <a:pt x="1394470" y="1605915"/>
                  </a:lnTo>
                  <a:lnTo>
                    <a:pt x="1351607" y="1619250"/>
                  </a:lnTo>
                  <a:lnTo>
                    <a:pt x="1330652" y="1595438"/>
                  </a:lnTo>
                  <a:lnTo>
                    <a:pt x="1343978" y="1563053"/>
                  </a:lnTo>
                  <a:lnTo>
                    <a:pt x="1372553" y="1539240"/>
                  </a:lnTo>
                  <a:lnTo>
                    <a:pt x="1420178" y="1567815"/>
                  </a:lnTo>
                  <a:close/>
                </a:path>
              </a:pathLst>
            </a:custGeom>
            <a:solidFill>
              <a:srgbClr val="B0C2A9"/>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orme libre : forme 100">
              <a:extLst>
                <a:ext uri="{FF2B5EF4-FFF2-40B4-BE49-F238E27FC236}">
                  <a16:creationId xmlns:a16="http://schemas.microsoft.com/office/drawing/2014/main" id="{079950BC-E775-542B-67B3-F9489AEB407B}"/>
                </a:ext>
              </a:extLst>
            </p:cNvPr>
            <p:cNvSpPr/>
            <p:nvPr/>
          </p:nvSpPr>
          <p:spPr>
            <a:xfrm>
              <a:off x="4411979" y="2804159"/>
              <a:ext cx="2093604" cy="2870844"/>
            </a:xfrm>
            <a:custGeom>
              <a:avLst/>
              <a:gdLst>
                <a:gd name="connsiteX0" fmla="*/ 1945005 w 2093604"/>
                <a:gd name="connsiteY0" fmla="*/ 504825 h 2870844"/>
                <a:gd name="connsiteX1" fmla="*/ 1892618 w 2093604"/>
                <a:gd name="connsiteY1" fmla="*/ 502920 h 2870844"/>
                <a:gd name="connsiteX2" fmla="*/ 1863081 w 2093604"/>
                <a:gd name="connsiteY2" fmla="*/ 511493 h 2870844"/>
                <a:gd name="connsiteX3" fmla="*/ 1721158 w 2093604"/>
                <a:gd name="connsiteY3" fmla="*/ 482918 h 2870844"/>
                <a:gd name="connsiteX4" fmla="*/ 1701156 w 2093604"/>
                <a:gd name="connsiteY4" fmla="*/ 509588 h 2870844"/>
                <a:gd name="connsiteX5" fmla="*/ 1578283 w 2093604"/>
                <a:gd name="connsiteY5" fmla="*/ 521018 h 2870844"/>
                <a:gd name="connsiteX6" fmla="*/ 1548756 w 2093604"/>
                <a:gd name="connsiteY6" fmla="*/ 551497 h 2870844"/>
                <a:gd name="connsiteX7" fmla="*/ 1530658 w 2093604"/>
                <a:gd name="connsiteY7" fmla="*/ 525780 h 2870844"/>
                <a:gd name="connsiteX8" fmla="*/ 1468745 w 2093604"/>
                <a:gd name="connsiteY8" fmla="*/ 537210 h 2870844"/>
                <a:gd name="connsiteX9" fmla="*/ 1440170 w 2093604"/>
                <a:gd name="connsiteY9" fmla="*/ 525780 h 2870844"/>
                <a:gd name="connsiteX10" fmla="*/ 1457316 w 2093604"/>
                <a:gd name="connsiteY10" fmla="*/ 495300 h 2870844"/>
                <a:gd name="connsiteX11" fmla="*/ 1430645 w 2093604"/>
                <a:gd name="connsiteY11" fmla="*/ 481965 h 2870844"/>
                <a:gd name="connsiteX12" fmla="*/ 1402070 w 2093604"/>
                <a:gd name="connsiteY12" fmla="*/ 423863 h 2870844"/>
                <a:gd name="connsiteX13" fmla="*/ 1371591 w 2093604"/>
                <a:gd name="connsiteY13" fmla="*/ 423863 h 2870844"/>
                <a:gd name="connsiteX14" fmla="*/ 1321108 w 2093604"/>
                <a:gd name="connsiteY14" fmla="*/ 377190 h 2870844"/>
                <a:gd name="connsiteX15" fmla="*/ 1330633 w 2093604"/>
                <a:gd name="connsiteY15" fmla="*/ 315278 h 2870844"/>
                <a:gd name="connsiteX16" fmla="*/ 1231573 w 2093604"/>
                <a:gd name="connsiteY16" fmla="*/ 175260 h 2870844"/>
                <a:gd name="connsiteX17" fmla="*/ 1229668 w 2093604"/>
                <a:gd name="connsiteY17" fmla="*/ 141922 h 2870844"/>
                <a:gd name="connsiteX18" fmla="*/ 1171566 w 2093604"/>
                <a:gd name="connsiteY18" fmla="*/ 110490 h 2870844"/>
                <a:gd name="connsiteX19" fmla="*/ 1187758 w 2093604"/>
                <a:gd name="connsiteY19" fmla="*/ 140970 h 2870844"/>
                <a:gd name="connsiteX20" fmla="*/ 1080126 w 2093604"/>
                <a:gd name="connsiteY20" fmla="*/ 145733 h 2870844"/>
                <a:gd name="connsiteX21" fmla="*/ 1050598 w 2093604"/>
                <a:gd name="connsiteY21" fmla="*/ 130493 h 2870844"/>
                <a:gd name="connsiteX22" fmla="*/ 1036310 w 2093604"/>
                <a:gd name="connsiteY22" fmla="*/ 65722 h 2870844"/>
                <a:gd name="connsiteX23" fmla="*/ 1004878 w 2093604"/>
                <a:gd name="connsiteY23" fmla="*/ 68580 h 2870844"/>
                <a:gd name="connsiteX24" fmla="*/ 1002021 w 2093604"/>
                <a:gd name="connsiteY24" fmla="*/ 34290 h 2870844"/>
                <a:gd name="connsiteX25" fmla="*/ 943918 w 2093604"/>
                <a:gd name="connsiteY25" fmla="*/ 0 h 2870844"/>
                <a:gd name="connsiteX26" fmla="*/ 872480 w 2093604"/>
                <a:gd name="connsiteY26" fmla="*/ 63818 h 2870844"/>
                <a:gd name="connsiteX27" fmla="*/ 848668 w 2093604"/>
                <a:gd name="connsiteY27" fmla="*/ 39053 h 2870844"/>
                <a:gd name="connsiteX28" fmla="*/ 744846 w 2093604"/>
                <a:gd name="connsiteY28" fmla="*/ 40958 h 2870844"/>
                <a:gd name="connsiteX29" fmla="*/ 684838 w 2093604"/>
                <a:gd name="connsiteY29" fmla="*/ 49530 h 2870844"/>
                <a:gd name="connsiteX30" fmla="*/ 645785 w 2093604"/>
                <a:gd name="connsiteY30" fmla="*/ 100965 h 2870844"/>
                <a:gd name="connsiteX31" fmla="*/ 514341 w 2093604"/>
                <a:gd name="connsiteY31" fmla="*/ 109538 h 2870844"/>
                <a:gd name="connsiteX32" fmla="*/ 538153 w 2093604"/>
                <a:gd name="connsiteY32" fmla="*/ 170497 h 2870844"/>
                <a:gd name="connsiteX33" fmla="*/ 583873 w 2093604"/>
                <a:gd name="connsiteY33" fmla="*/ 214313 h 2870844"/>
                <a:gd name="connsiteX34" fmla="*/ 634355 w 2093604"/>
                <a:gd name="connsiteY34" fmla="*/ 405765 h 2870844"/>
                <a:gd name="connsiteX35" fmla="*/ 631498 w 2093604"/>
                <a:gd name="connsiteY35" fmla="*/ 485775 h 2870844"/>
                <a:gd name="connsiteX36" fmla="*/ 658168 w 2093604"/>
                <a:gd name="connsiteY36" fmla="*/ 506730 h 2870844"/>
                <a:gd name="connsiteX37" fmla="*/ 561013 w 2093604"/>
                <a:gd name="connsiteY37" fmla="*/ 554355 h 2870844"/>
                <a:gd name="connsiteX38" fmla="*/ 536248 w 2093604"/>
                <a:gd name="connsiteY38" fmla="*/ 535305 h 2870844"/>
                <a:gd name="connsiteX39" fmla="*/ 466716 w 2093604"/>
                <a:gd name="connsiteY39" fmla="*/ 538163 h 2870844"/>
                <a:gd name="connsiteX40" fmla="*/ 481003 w 2093604"/>
                <a:gd name="connsiteY40" fmla="*/ 506730 h 2870844"/>
                <a:gd name="connsiteX41" fmla="*/ 386705 w 2093604"/>
                <a:gd name="connsiteY41" fmla="*/ 543878 h 2870844"/>
                <a:gd name="connsiteX42" fmla="*/ 338128 w 2093604"/>
                <a:gd name="connsiteY42" fmla="*/ 646747 h 2870844"/>
                <a:gd name="connsiteX43" fmla="*/ 369560 w 2093604"/>
                <a:gd name="connsiteY43" fmla="*/ 656272 h 2870844"/>
                <a:gd name="connsiteX44" fmla="*/ 413376 w 2093604"/>
                <a:gd name="connsiteY44" fmla="*/ 741997 h 2870844"/>
                <a:gd name="connsiteX45" fmla="*/ 383848 w 2093604"/>
                <a:gd name="connsiteY45" fmla="*/ 746760 h 2870844"/>
                <a:gd name="connsiteX46" fmla="*/ 400993 w 2093604"/>
                <a:gd name="connsiteY46" fmla="*/ 803910 h 2870844"/>
                <a:gd name="connsiteX47" fmla="*/ 369560 w 2093604"/>
                <a:gd name="connsiteY47" fmla="*/ 865822 h 2870844"/>
                <a:gd name="connsiteX48" fmla="*/ 319078 w 2093604"/>
                <a:gd name="connsiteY48" fmla="*/ 900122 h 2870844"/>
                <a:gd name="connsiteX49" fmla="*/ 332413 w 2093604"/>
                <a:gd name="connsiteY49" fmla="*/ 946785 h 2870844"/>
                <a:gd name="connsiteX50" fmla="*/ 416233 w 2093604"/>
                <a:gd name="connsiteY50" fmla="*/ 999172 h 2870844"/>
                <a:gd name="connsiteX51" fmla="*/ 527676 w 2093604"/>
                <a:gd name="connsiteY51" fmla="*/ 1118235 h 2870844"/>
                <a:gd name="connsiteX52" fmla="*/ 550535 w 2093604"/>
                <a:gd name="connsiteY52" fmla="*/ 1198245 h 2870844"/>
                <a:gd name="connsiteX53" fmla="*/ 550535 w 2093604"/>
                <a:gd name="connsiteY53" fmla="*/ 1199198 h 2870844"/>
                <a:gd name="connsiteX54" fmla="*/ 556251 w 2093604"/>
                <a:gd name="connsiteY54" fmla="*/ 1227773 h 2870844"/>
                <a:gd name="connsiteX55" fmla="*/ 533391 w 2093604"/>
                <a:gd name="connsiteY55" fmla="*/ 1263977 h 2870844"/>
                <a:gd name="connsiteX56" fmla="*/ 506721 w 2093604"/>
                <a:gd name="connsiteY56" fmla="*/ 1180148 h 2870844"/>
                <a:gd name="connsiteX57" fmla="*/ 392421 w 2093604"/>
                <a:gd name="connsiteY57" fmla="*/ 1067753 h 2870844"/>
                <a:gd name="connsiteX58" fmla="*/ 381943 w 2093604"/>
                <a:gd name="connsiteY58" fmla="*/ 1038225 h 2870844"/>
                <a:gd name="connsiteX59" fmla="*/ 350520 w 2093604"/>
                <a:gd name="connsiteY59" fmla="*/ 1099185 h 2870844"/>
                <a:gd name="connsiteX60" fmla="*/ 284798 w 2093604"/>
                <a:gd name="connsiteY60" fmla="*/ 1636395 h 2870844"/>
                <a:gd name="connsiteX61" fmla="*/ 326708 w 2093604"/>
                <a:gd name="connsiteY61" fmla="*/ 1552575 h 2870844"/>
                <a:gd name="connsiteX62" fmla="*/ 374333 w 2093604"/>
                <a:gd name="connsiteY62" fmla="*/ 1607820 h 2870844"/>
                <a:gd name="connsiteX63" fmla="*/ 377190 w 2093604"/>
                <a:gd name="connsiteY63" fmla="*/ 1638300 h 2870844"/>
                <a:gd name="connsiteX64" fmla="*/ 308610 w 2093604"/>
                <a:gd name="connsiteY64" fmla="*/ 1628775 h 2870844"/>
                <a:gd name="connsiteX65" fmla="*/ 274320 w 2093604"/>
                <a:gd name="connsiteY65" fmla="*/ 1702118 h 2870844"/>
                <a:gd name="connsiteX66" fmla="*/ 275273 w 2093604"/>
                <a:gd name="connsiteY66" fmla="*/ 1752600 h 2870844"/>
                <a:gd name="connsiteX67" fmla="*/ 158115 w 2093604"/>
                <a:gd name="connsiteY67" fmla="*/ 2287905 h 2870844"/>
                <a:gd name="connsiteX68" fmla="*/ 117158 w 2093604"/>
                <a:gd name="connsiteY68" fmla="*/ 2364105 h 2870844"/>
                <a:gd name="connsiteX69" fmla="*/ 116205 w 2093604"/>
                <a:gd name="connsiteY69" fmla="*/ 2364105 h 2870844"/>
                <a:gd name="connsiteX70" fmla="*/ 67628 w 2093604"/>
                <a:gd name="connsiteY70" fmla="*/ 2431733 h 2870844"/>
                <a:gd name="connsiteX71" fmla="*/ 0 w 2093604"/>
                <a:gd name="connsiteY71" fmla="*/ 2481263 h 2870844"/>
                <a:gd name="connsiteX72" fmla="*/ 61913 w 2093604"/>
                <a:gd name="connsiteY72" fmla="*/ 2509838 h 2870844"/>
                <a:gd name="connsiteX73" fmla="*/ 67628 w 2093604"/>
                <a:gd name="connsiteY73" fmla="*/ 2544128 h 2870844"/>
                <a:gd name="connsiteX74" fmla="*/ 91440 w 2093604"/>
                <a:gd name="connsiteY74" fmla="*/ 2521277 h 2870844"/>
                <a:gd name="connsiteX75" fmla="*/ 161925 w 2093604"/>
                <a:gd name="connsiteY75" fmla="*/ 2535565 h 2870844"/>
                <a:gd name="connsiteX76" fmla="*/ 177165 w 2093604"/>
                <a:gd name="connsiteY76" fmla="*/ 2566035 h 2870844"/>
                <a:gd name="connsiteX77" fmla="*/ 157163 w 2093604"/>
                <a:gd name="connsiteY77" fmla="*/ 2628910 h 2870844"/>
                <a:gd name="connsiteX78" fmla="*/ 129540 w 2093604"/>
                <a:gd name="connsiteY78" fmla="*/ 2653674 h 2870844"/>
                <a:gd name="connsiteX79" fmla="*/ 142875 w 2093604"/>
                <a:gd name="connsiteY79" fmla="*/ 2684155 h 2870844"/>
                <a:gd name="connsiteX80" fmla="*/ 184785 w 2093604"/>
                <a:gd name="connsiteY80" fmla="*/ 2694632 h 2870844"/>
                <a:gd name="connsiteX81" fmla="*/ 189548 w 2093604"/>
                <a:gd name="connsiteY81" fmla="*/ 2655580 h 2870844"/>
                <a:gd name="connsiteX82" fmla="*/ 220980 w 2093604"/>
                <a:gd name="connsiteY82" fmla="*/ 2646055 h 2870844"/>
                <a:gd name="connsiteX83" fmla="*/ 223838 w 2093604"/>
                <a:gd name="connsiteY83" fmla="*/ 2682249 h 2870844"/>
                <a:gd name="connsiteX84" fmla="*/ 286703 w 2093604"/>
                <a:gd name="connsiteY84" fmla="*/ 2715587 h 2870844"/>
                <a:gd name="connsiteX85" fmla="*/ 389573 w 2093604"/>
                <a:gd name="connsiteY85" fmla="*/ 2755592 h 2870844"/>
                <a:gd name="connsiteX86" fmla="*/ 457200 w 2093604"/>
                <a:gd name="connsiteY86" fmla="*/ 2751782 h 2870844"/>
                <a:gd name="connsiteX87" fmla="*/ 484823 w 2093604"/>
                <a:gd name="connsiteY87" fmla="*/ 2802274 h 2870844"/>
                <a:gd name="connsiteX88" fmla="*/ 568643 w 2093604"/>
                <a:gd name="connsiteY88" fmla="*/ 2870845 h 2870844"/>
                <a:gd name="connsiteX89" fmla="*/ 593408 w 2093604"/>
                <a:gd name="connsiteY89" fmla="*/ 2853699 h 2870844"/>
                <a:gd name="connsiteX90" fmla="*/ 618173 w 2093604"/>
                <a:gd name="connsiteY90" fmla="*/ 2868949 h 2870844"/>
                <a:gd name="connsiteX91" fmla="*/ 681990 w 2093604"/>
                <a:gd name="connsiteY91" fmla="*/ 2835612 h 2870844"/>
                <a:gd name="connsiteX92" fmla="*/ 682943 w 2093604"/>
                <a:gd name="connsiteY92" fmla="*/ 2836564 h 2870844"/>
                <a:gd name="connsiteX93" fmla="*/ 682943 w 2093604"/>
                <a:gd name="connsiteY93" fmla="*/ 2835612 h 2870844"/>
                <a:gd name="connsiteX94" fmla="*/ 696278 w 2093604"/>
                <a:gd name="connsiteY94" fmla="*/ 2744162 h 2870844"/>
                <a:gd name="connsiteX95" fmla="*/ 713423 w 2093604"/>
                <a:gd name="connsiteY95" fmla="*/ 2713682 h 2870844"/>
                <a:gd name="connsiteX96" fmla="*/ 749618 w 2093604"/>
                <a:gd name="connsiteY96" fmla="*/ 2705119 h 2870844"/>
                <a:gd name="connsiteX97" fmla="*/ 744855 w 2093604"/>
                <a:gd name="connsiteY97" fmla="*/ 2673687 h 2870844"/>
                <a:gd name="connsiteX98" fmla="*/ 831533 w 2093604"/>
                <a:gd name="connsiteY98" fmla="*/ 2574627 h 2870844"/>
                <a:gd name="connsiteX99" fmla="*/ 822960 w 2093604"/>
                <a:gd name="connsiteY99" fmla="*/ 2542242 h 2870844"/>
                <a:gd name="connsiteX100" fmla="*/ 851535 w 2093604"/>
                <a:gd name="connsiteY100" fmla="*/ 2527002 h 2870844"/>
                <a:gd name="connsiteX101" fmla="*/ 845820 w 2093604"/>
                <a:gd name="connsiteY101" fmla="*/ 2448878 h 2870844"/>
                <a:gd name="connsiteX102" fmla="*/ 815340 w 2093604"/>
                <a:gd name="connsiteY102" fmla="*/ 2448878 h 2870844"/>
                <a:gd name="connsiteX103" fmla="*/ 830580 w 2093604"/>
                <a:gd name="connsiteY103" fmla="*/ 2419350 h 2870844"/>
                <a:gd name="connsiteX104" fmla="*/ 803910 w 2093604"/>
                <a:gd name="connsiteY104" fmla="*/ 2357438 h 2870844"/>
                <a:gd name="connsiteX105" fmla="*/ 803910 w 2093604"/>
                <a:gd name="connsiteY105" fmla="*/ 2357438 h 2870844"/>
                <a:gd name="connsiteX106" fmla="*/ 733425 w 2093604"/>
                <a:gd name="connsiteY106" fmla="*/ 2353628 h 2870844"/>
                <a:gd name="connsiteX107" fmla="*/ 716280 w 2093604"/>
                <a:gd name="connsiteY107" fmla="*/ 2325053 h 2870844"/>
                <a:gd name="connsiteX108" fmla="*/ 762000 w 2093604"/>
                <a:gd name="connsiteY108" fmla="*/ 2205990 h 2870844"/>
                <a:gd name="connsiteX109" fmla="*/ 757238 w 2093604"/>
                <a:gd name="connsiteY109" fmla="*/ 2138363 h 2870844"/>
                <a:gd name="connsiteX110" fmla="*/ 856298 w 2093604"/>
                <a:gd name="connsiteY110" fmla="*/ 2108835 h 2870844"/>
                <a:gd name="connsiteX111" fmla="*/ 863918 w 2093604"/>
                <a:gd name="connsiteY111" fmla="*/ 2141211 h 2870844"/>
                <a:gd name="connsiteX112" fmla="*/ 890588 w 2093604"/>
                <a:gd name="connsiteY112" fmla="*/ 2126923 h 2870844"/>
                <a:gd name="connsiteX113" fmla="*/ 893445 w 2093604"/>
                <a:gd name="connsiteY113" fmla="*/ 2096443 h 2870844"/>
                <a:gd name="connsiteX114" fmla="*/ 893445 w 2093604"/>
                <a:gd name="connsiteY114" fmla="*/ 2095490 h 2870844"/>
                <a:gd name="connsiteX115" fmla="*/ 933450 w 2093604"/>
                <a:gd name="connsiteY115" fmla="*/ 2102158 h 2870844"/>
                <a:gd name="connsiteX116" fmla="*/ 948690 w 2093604"/>
                <a:gd name="connsiteY116" fmla="*/ 2075488 h 2870844"/>
                <a:gd name="connsiteX117" fmla="*/ 1037273 w 2093604"/>
                <a:gd name="connsiteY117" fmla="*/ 2083108 h 2870844"/>
                <a:gd name="connsiteX118" fmla="*/ 1091565 w 2093604"/>
                <a:gd name="connsiteY118" fmla="*/ 2052628 h 2870844"/>
                <a:gd name="connsiteX119" fmla="*/ 1183005 w 2093604"/>
                <a:gd name="connsiteY119" fmla="*/ 2063106 h 2870844"/>
                <a:gd name="connsiteX120" fmla="*/ 1211580 w 2093604"/>
                <a:gd name="connsiteY120" fmla="*/ 2048818 h 2870844"/>
                <a:gd name="connsiteX121" fmla="*/ 1249680 w 2093604"/>
                <a:gd name="connsiteY121" fmla="*/ 1998336 h 2870844"/>
                <a:gd name="connsiteX122" fmla="*/ 1280160 w 2093604"/>
                <a:gd name="connsiteY122" fmla="*/ 2001193 h 2870844"/>
                <a:gd name="connsiteX123" fmla="*/ 1265873 w 2093604"/>
                <a:gd name="connsiteY123" fmla="*/ 1971665 h 2870844"/>
                <a:gd name="connsiteX124" fmla="*/ 1313498 w 2093604"/>
                <a:gd name="connsiteY124" fmla="*/ 1913554 h 2870844"/>
                <a:gd name="connsiteX125" fmla="*/ 1287780 w 2093604"/>
                <a:gd name="connsiteY125" fmla="*/ 1898314 h 2870844"/>
                <a:gd name="connsiteX126" fmla="*/ 1287780 w 2093604"/>
                <a:gd name="connsiteY126" fmla="*/ 1866881 h 2870844"/>
                <a:gd name="connsiteX127" fmla="*/ 1367790 w 2093604"/>
                <a:gd name="connsiteY127" fmla="*/ 1845926 h 2870844"/>
                <a:gd name="connsiteX128" fmla="*/ 1339215 w 2093604"/>
                <a:gd name="connsiteY128" fmla="*/ 1748771 h 2870844"/>
                <a:gd name="connsiteX129" fmla="*/ 1375410 w 2093604"/>
                <a:gd name="connsiteY129" fmla="*/ 1714481 h 2870844"/>
                <a:gd name="connsiteX130" fmla="*/ 1425893 w 2093604"/>
                <a:gd name="connsiteY130" fmla="*/ 1645901 h 2870844"/>
                <a:gd name="connsiteX131" fmla="*/ 1490663 w 2093604"/>
                <a:gd name="connsiteY131" fmla="*/ 1609706 h 2870844"/>
                <a:gd name="connsiteX132" fmla="*/ 1483043 w 2093604"/>
                <a:gd name="connsiteY132" fmla="*/ 1571606 h 2870844"/>
                <a:gd name="connsiteX133" fmla="*/ 1531620 w 2093604"/>
                <a:gd name="connsiteY133" fmla="*/ 1537307 h 2870844"/>
                <a:gd name="connsiteX134" fmla="*/ 1546860 w 2093604"/>
                <a:gd name="connsiteY134" fmla="*/ 1480157 h 2870844"/>
                <a:gd name="connsiteX135" fmla="*/ 1554480 w 2093604"/>
                <a:gd name="connsiteY135" fmla="*/ 1425873 h 2870844"/>
                <a:gd name="connsiteX136" fmla="*/ 1640205 w 2093604"/>
                <a:gd name="connsiteY136" fmla="*/ 1418244 h 2870844"/>
                <a:gd name="connsiteX137" fmla="*/ 1712595 w 2093604"/>
                <a:gd name="connsiteY137" fmla="*/ 1483023 h 2870844"/>
                <a:gd name="connsiteX138" fmla="*/ 1768793 w 2093604"/>
                <a:gd name="connsiteY138" fmla="*/ 1454448 h 2870844"/>
                <a:gd name="connsiteX139" fmla="*/ 1841183 w 2093604"/>
                <a:gd name="connsiteY139" fmla="*/ 1456344 h 2870844"/>
                <a:gd name="connsiteX140" fmla="*/ 1876425 w 2093604"/>
                <a:gd name="connsiteY140" fmla="*/ 1435398 h 2870844"/>
                <a:gd name="connsiteX141" fmla="*/ 1860233 w 2093604"/>
                <a:gd name="connsiteY141" fmla="*/ 1400156 h 2870844"/>
                <a:gd name="connsiteX142" fmla="*/ 1893570 w 2093604"/>
                <a:gd name="connsiteY142" fmla="*/ 1387773 h 2870844"/>
                <a:gd name="connsiteX143" fmla="*/ 1896427 w 2093604"/>
                <a:gd name="connsiteY143" fmla="*/ 1351569 h 2870844"/>
                <a:gd name="connsiteX144" fmla="*/ 1921202 w 2093604"/>
                <a:gd name="connsiteY144" fmla="*/ 1330623 h 2870844"/>
                <a:gd name="connsiteX145" fmla="*/ 1902152 w 2093604"/>
                <a:gd name="connsiteY145" fmla="*/ 1306811 h 2870844"/>
                <a:gd name="connsiteX146" fmla="*/ 1983115 w 2093604"/>
                <a:gd name="connsiteY146" fmla="*/ 1204894 h 2870844"/>
                <a:gd name="connsiteX147" fmla="*/ 1989773 w 2093604"/>
                <a:gd name="connsiteY147" fmla="*/ 1167746 h 2870844"/>
                <a:gd name="connsiteX148" fmla="*/ 2056448 w 2093604"/>
                <a:gd name="connsiteY148" fmla="*/ 1189654 h 2870844"/>
                <a:gd name="connsiteX149" fmla="*/ 2035502 w 2093604"/>
                <a:gd name="connsiteY149" fmla="*/ 1041064 h 2870844"/>
                <a:gd name="connsiteX150" fmla="*/ 2054552 w 2093604"/>
                <a:gd name="connsiteY150" fmla="*/ 1014394 h 2870844"/>
                <a:gd name="connsiteX151" fmla="*/ 2041217 w 2093604"/>
                <a:gd name="connsiteY151" fmla="*/ 955339 h 2870844"/>
                <a:gd name="connsiteX152" fmla="*/ 1993592 w 2093604"/>
                <a:gd name="connsiteY152" fmla="*/ 896283 h 2870844"/>
                <a:gd name="connsiteX153" fmla="*/ 2093605 w 2093604"/>
                <a:gd name="connsiteY153" fmla="*/ 803891 h 2870844"/>
                <a:gd name="connsiteX154" fmla="*/ 2068840 w 2093604"/>
                <a:gd name="connsiteY154" fmla="*/ 731501 h 2870844"/>
                <a:gd name="connsiteX155" fmla="*/ 2074555 w 2093604"/>
                <a:gd name="connsiteY155" fmla="*/ 687686 h 2870844"/>
                <a:gd name="connsiteX156" fmla="*/ 2035502 w 2093604"/>
                <a:gd name="connsiteY156" fmla="*/ 599104 h 2870844"/>
                <a:gd name="connsiteX157" fmla="*/ 1956435 w 2093604"/>
                <a:gd name="connsiteY157" fmla="*/ 546716 h 2870844"/>
                <a:gd name="connsiteX158" fmla="*/ 1945005 w 2093604"/>
                <a:gd name="connsiteY158" fmla="*/ 504825 h 2870844"/>
                <a:gd name="connsiteX159" fmla="*/ 801053 w 2093604"/>
                <a:gd name="connsiteY159" fmla="*/ 2543175 h 2870844"/>
                <a:gd name="connsiteX160" fmla="*/ 802005 w 2093604"/>
                <a:gd name="connsiteY160" fmla="*/ 2572703 h 2870844"/>
                <a:gd name="connsiteX161" fmla="*/ 778193 w 2093604"/>
                <a:gd name="connsiteY161" fmla="*/ 2555558 h 2870844"/>
                <a:gd name="connsiteX162" fmla="*/ 801053 w 2093604"/>
                <a:gd name="connsiteY162" fmla="*/ 2543175 h 2870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2093604" h="2870844">
                  <a:moveTo>
                    <a:pt x="1945005" y="504825"/>
                  </a:moveTo>
                  <a:lnTo>
                    <a:pt x="1892618" y="502920"/>
                  </a:lnTo>
                  <a:lnTo>
                    <a:pt x="1863081" y="511493"/>
                  </a:lnTo>
                  <a:lnTo>
                    <a:pt x="1721158" y="482918"/>
                  </a:lnTo>
                  <a:lnTo>
                    <a:pt x="1701156" y="509588"/>
                  </a:lnTo>
                  <a:lnTo>
                    <a:pt x="1578283" y="521018"/>
                  </a:lnTo>
                  <a:lnTo>
                    <a:pt x="1548756" y="551497"/>
                  </a:lnTo>
                  <a:lnTo>
                    <a:pt x="1530658" y="525780"/>
                  </a:lnTo>
                  <a:lnTo>
                    <a:pt x="1468745" y="537210"/>
                  </a:lnTo>
                  <a:lnTo>
                    <a:pt x="1440170" y="525780"/>
                  </a:lnTo>
                  <a:lnTo>
                    <a:pt x="1457316" y="495300"/>
                  </a:lnTo>
                  <a:lnTo>
                    <a:pt x="1430645" y="481965"/>
                  </a:lnTo>
                  <a:lnTo>
                    <a:pt x="1402070" y="423863"/>
                  </a:lnTo>
                  <a:lnTo>
                    <a:pt x="1371591" y="423863"/>
                  </a:lnTo>
                  <a:lnTo>
                    <a:pt x="1321108" y="377190"/>
                  </a:lnTo>
                  <a:lnTo>
                    <a:pt x="1330633" y="315278"/>
                  </a:lnTo>
                  <a:lnTo>
                    <a:pt x="1231573" y="175260"/>
                  </a:lnTo>
                  <a:lnTo>
                    <a:pt x="1229668" y="141922"/>
                  </a:lnTo>
                  <a:lnTo>
                    <a:pt x="1171566" y="110490"/>
                  </a:lnTo>
                  <a:lnTo>
                    <a:pt x="1187758" y="140970"/>
                  </a:lnTo>
                  <a:lnTo>
                    <a:pt x="1080126" y="145733"/>
                  </a:lnTo>
                  <a:lnTo>
                    <a:pt x="1050598" y="130493"/>
                  </a:lnTo>
                  <a:lnTo>
                    <a:pt x="1036310" y="65722"/>
                  </a:lnTo>
                  <a:lnTo>
                    <a:pt x="1004878" y="68580"/>
                  </a:lnTo>
                  <a:lnTo>
                    <a:pt x="1002021" y="34290"/>
                  </a:lnTo>
                  <a:lnTo>
                    <a:pt x="943918" y="0"/>
                  </a:lnTo>
                  <a:lnTo>
                    <a:pt x="872480" y="63818"/>
                  </a:lnTo>
                  <a:lnTo>
                    <a:pt x="848668" y="39053"/>
                  </a:lnTo>
                  <a:lnTo>
                    <a:pt x="744846" y="40958"/>
                  </a:lnTo>
                  <a:lnTo>
                    <a:pt x="684838" y="49530"/>
                  </a:lnTo>
                  <a:lnTo>
                    <a:pt x="645785" y="100965"/>
                  </a:lnTo>
                  <a:lnTo>
                    <a:pt x="514341" y="109538"/>
                  </a:lnTo>
                  <a:lnTo>
                    <a:pt x="538153" y="170497"/>
                  </a:lnTo>
                  <a:lnTo>
                    <a:pt x="583873" y="214313"/>
                  </a:lnTo>
                  <a:lnTo>
                    <a:pt x="634355" y="405765"/>
                  </a:lnTo>
                  <a:lnTo>
                    <a:pt x="631498" y="485775"/>
                  </a:lnTo>
                  <a:lnTo>
                    <a:pt x="658168" y="506730"/>
                  </a:lnTo>
                  <a:lnTo>
                    <a:pt x="561013" y="554355"/>
                  </a:lnTo>
                  <a:lnTo>
                    <a:pt x="536248" y="535305"/>
                  </a:lnTo>
                  <a:lnTo>
                    <a:pt x="466716" y="538163"/>
                  </a:lnTo>
                  <a:lnTo>
                    <a:pt x="481003" y="506730"/>
                  </a:lnTo>
                  <a:lnTo>
                    <a:pt x="386705" y="543878"/>
                  </a:lnTo>
                  <a:lnTo>
                    <a:pt x="338128" y="646747"/>
                  </a:lnTo>
                  <a:lnTo>
                    <a:pt x="369560" y="656272"/>
                  </a:lnTo>
                  <a:lnTo>
                    <a:pt x="413376" y="741997"/>
                  </a:lnTo>
                  <a:lnTo>
                    <a:pt x="383848" y="746760"/>
                  </a:lnTo>
                  <a:lnTo>
                    <a:pt x="400993" y="803910"/>
                  </a:lnTo>
                  <a:lnTo>
                    <a:pt x="369560" y="865822"/>
                  </a:lnTo>
                  <a:lnTo>
                    <a:pt x="319078" y="900122"/>
                  </a:lnTo>
                  <a:lnTo>
                    <a:pt x="332413" y="946785"/>
                  </a:lnTo>
                  <a:lnTo>
                    <a:pt x="416233" y="999172"/>
                  </a:lnTo>
                  <a:lnTo>
                    <a:pt x="527676" y="1118235"/>
                  </a:lnTo>
                  <a:lnTo>
                    <a:pt x="550535" y="1198245"/>
                  </a:lnTo>
                  <a:lnTo>
                    <a:pt x="550535" y="1199198"/>
                  </a:lnTo>
                  <a:lnTo>
                    <a:pt x="556251" y="1227773"/>
                  </a:lnTo>
                  <a:lnTo>
                    <a:pt x="533391" y="1263977"/>
                  </a:lnTo>
                  <a:lnTo>
                    <a:pt x="506721" y="1180148"/>
                  </a:lnTo>
                  <a:lnTo>
                    <a:pt x="392421" y="1067753"/>
                  </a:lnTo>
                  <a:lnTo>
                    <a:pt x="381943" y="1038225"/>
                  </a:lnTo>
                  <a:lnTo>
                    <a:pt x="350520" y="1099185"/>
                  </a:lnTo>
                  <a:lnTo>
                    <a:pt x="284798" y="1636395"/>
                  </a:lnTo>
                  <a:lnTo>
                    <a:pt x="326708" y="1552575"/>
                  </a:lnTo>
                  <a:lnTo>
                    <a:pt x="374333" y="1607820"/>
                  </a:lnTo>
                  <a:lnTo>
                    <a:pt x="377190" y="1638300"/>
                  </a:lnTo>
                  <a:lnTo>
                    <a:pt x="308610" y="1628775"/>
                  </a:lnTo>
                  <a:lnTo>
                    <a:pt x="274320" y="1702118"/>
                  </a:lnTo>
                  <a:lnTo>
                    <a:pt x="275273" y="1752600"/>
                  </a:lnTo>
                  <a:lnTo>
                    <a:pt x="158115" y="2287905"/>
                  </a:lnTo>
                  <a:lnTo>
                    <a:pt x="117158" y="2364105"/>
                  </a:lnTo>
                  <a:lnTo>
                    <a:pt x="116205" y="2364105"/>
                  </a:lnTo>
                  <a:lnTo>
                    <a:pt x="67628" y="2431733"/>
                  </a:lnTo>
                  <a:lnTo>
                    <a:pt x="0" y="2481263"/>
                  </a:lnTo>
                  <a:lnTo>
                    <a:pt x="61913" y="2509838"/>
                  </a:lnTo>
                  <a:lnTo>
                    <a:pt x="67628" y="2544128"/>
                  </a:lnTo>
                  <a:lnTo>
                    <a:pt x="91440" y="2521277"/>
                  </a:lnTo>
                  <a:lnTo>
                    <a:pt x="161925" y="2535565"/>
                  </a:lnTo>
                  <a:lnTo>
                    <a:pt x="177165" y="2566035"/>
                  </a:lnTo>
                  <a:lnTo>
                    <a:pt x="157163" y="2628910"/>
                  </a:lnTo>
                  <a:lnTo>
                    <a:pt x="129540" y="2653674"/>
                  </a:lnTo>
                  <a:lnTo>
                    <a:pt x="142875" y="2684155"/>
                  </a:lnTo>
                  <a:lnTo>
                    <a:pt x="184785" y="2694632"/>
                  </a:lnTo>
                  <a:lnTo>
                    <a:pt x="189548" y="2655580"/>
                  </a:lnTo>
                  <a:lnTo>
                    <a:pt x="220980" y="2646055"/>
                  </a:lnTo>
                  <a:lnTo>
                    <a:pt x="223838" y="2682249"/>
                  </a:lnTo>
                  <a:lnTo>
                    <a:pt x="286703" y="2715587"/>
                  </a:lnTo>
                  <a:lnTo>
                    <a:pt x="389573" y="2755592"/>
                  </a:lnTo>
                  <a:lnTo>
                    <a:pt x="457200" y="2751782"/>
                  </a:lnTo>
                  <a:lnTo>
                    <a:pt x="484823" y="2802274"/>
                  </a:lnTo>
                  <a:lnTo>
                    <a:pt x="568643" y="2870845"/>
                  </a:lnTo>
                  <a:lnTo>
                    <a:pt x="593408" y="2853699"/>
                  </a:lnTo>
                  <a:lnTo>
                    <a:pt x="618173" y="2868949"/>
                  </a:lnTo>
                  <a:lnTo>
                    <a:pt x="681990" y="2835612"/>
                  </a:lnTo>
                  <a:lnTo>
                    <a:pt x="682943" y="2836564"/>
                  </a:lnTo>
                  <a:lnTo>
                    <a:pt x="682943" y="2835612"/>
                  </a:lnTo>
                  <a:lnTo>
                    <a:pt x="696278" y="2744162"/>
                  </a:lnTo>
                  <a:lnTo>
                    <a:pt x="713423" y="2713682"/>
                  </a:lnTo>
                  <a:lnTo>
                    <a:pt x="749618" y="2705119"/>
                  </a:lnTo>
                  <a:lnTo>
                    <a:pt x="744855" y="2673687"/>
                  </a:lnTo>
                  <a:lnTo>
                    <a:pt x="831533" y="2574627"/>
                  </a:lnTo>
                  <a:lnTo>
                    <a:pt x="822960" y="2542242"/>
                  </a:lnTo>
                  <a:lnTo>
                    <a:pt x="851535" y="2527002"/>
                  </a:lnTo>
                  <a:lnTo>
                    <a:pt x="845820" y="2448878"/>
                  </a:lnTo>
                  <a:lnTo>
                    <a:pt x="815340" y="2448878"/>
                  </a:lnTo>
                  <a:lnTo>
                    <a:pt x="830580" y="2419350"/>
                  </a:lnTo>
                  <a:lnTo>
                    <a:pt x="803910" y="2357438"/>
                  </a:lnTo>
                  <a:lnTo>
                    <a:pt x="803910" y="2357438"/>
                  </a:lnTo>
                  <a:lnTo>
                    <a:pt x="733425" y="2353628"/>
                  </a:lnTo>
                  <a:lnTo>
                    <a:pt x="716280" y="2325053"/>
                  </a:lnTo>
                  <a:lnTo>
                    <a:pt x="762000" y="2205990"/>
                  </a:lnTo>
                  <a:lnTo>
                    <a:pt x="757238" y="2138363"/>
                  </a:lnTo>
                  <a:lnTo>
                    <a:pt x="856298" y="2108835"/>
                  </a:lnTo>
                  <a:lnTo>
                    <a:pt x="863918" y="2141211"/>
                  </a:lnTo>
                  <a:lnTo>
                    <a:pt x="890588" y="2126923"/>
                  </a:lnTo>
                  <a:lnTo>
                    <a:pt x="893445" y="2096443"/>
                  </a:lnTo>
                  <a:lnTo>
                    <a:pt x="893445" y="2095490"/>
                  </a:lnTo>
                  <a:lnTo>
                    <a:pt x="933450" y="2102158"/>
                  </a:lnTo>
                  <a:lnTo>
                    <a:pt x="948690" y="2075488"/>
                  </a:lnTo>
                  <a:lnTo>
                    <a:pt x="1037273" y="2083108"/>
                  </a:lnTo>
                  <a:lnTo>
                    <a:pt x="1091565" y="2052628"/>
                  </a:lnTo>
                  <a:lnTo>
                    <a:pt x="1183005" y="2063106"/>
                  </a:lnTo>
                  <a:lnTo>
                    <a:pt x="1211580" y="2048818"/>
                  </a:lnTo>
                  <a:lnTo>
                    <a:pt x="1249680" y="1998336"/>
                  </a:lnTo>
                  <a:lnTo>
                    <a:pt x="1280160" y="2001193"/>
                  </a:lnTo>
                  <a:lnTo>
                    <a:pt x="1265873" y="1971665"/>
                  </a:lnTo>
                  <a:lnTo>
                    <a:pt x="1313498" y="1913554"/>
                  </a:lnTo>
                  <a:lnTo>
                    <a:pt x="1287780" y="1898314"/>
                  </a:lnTo>
                  <a:lnTo>
                    <a:pt x="1287780" y="1866881"/>
                  </a:lnTo>
                  <a:lnTo>
                    <a:pt x="1367790" y="1845926"/>
                  </a:lnTo>
                  <a:lnTo>
                    <a:pt x="1339215" y="1748771"/>
                  </a:lnTo>
                  <a:lnTo>
                    <a:pt x="1375410" y="1714481"/>
                  </a:lnTo>
                  <a:lnTo>
                    <a:pt x="1425893" y="1645901"/>
                  </a:lnTo>
                  <a:lnTo>
                    <a:pt x="1490663" y="1609706"/>
                  </a:lnTo>
                  <a:lnTo>
                    <a:pt x="1483043" y="1571606"/>
                  </a:lnTo>
                  <a:lnTo>
                    <a:pt x="1531620" y="1537307"/>
                  </a:lnTo>
                  <a:lnTo>
                    <a:pt x="1546860" y="1480157"/>
                  </a:lnTo>
                  <a:lnTo>
                    <a:pt x="1554480" y="1425873"/>
                  </a:lnTo>
                  <a:lnTo>
                    <a:pt x="1640205" y="1418244"/>
                  </a:lnTo>
                  <a:lnTo>
                    <a:pt x="1712595" y="1483023"/>
                  </a:lnTo>
                  <a:lnTo>
                    <a:pt x="1768793" y="1454448"/>
                  </a:lnTo>
                  <a:lnTo>
                    <a:pt x="1841183" y="1456344"/>
                  </a:lnTo>
                  <a:lnTo>
                    <a:pt x="1876425" y="1435398"/>
                  </a:lnTo>
                  <a:lnTo>
                    <a:pt x="1860233" y="1400156"/>
                  </a:lnTo>
                  <a:lnTo>
                    <a:pt x="1893570" y="1387773"/>
                  </a:lnTo>
                  <a:lnTo>
                    <a:pt x="1896427" y="1351569"/>
                  </a:lnTo>
                  <a:lnTo>
                    <a:pt x="1921202" y="1330623"/>
                  </a:lnTo>
                  <a:lnTo>
                    <a:pt x="1902152" y="1306811"/>
                  </a:lnTo>
                  <a:lnTo>
                    <a:pt x="1983115" y="1204894"/>
                  </a:lnTo>
                  <a:lnTo>
                    <a:pt x="1989773" y="1167746"/>
                  </a:lnTo>
                  <a:lnTo>
                    <a:pt x="2056448" y="1189654"/>
                  </a:lnTo>
                  <a:lnTo>
                    <a:pt x="2035502" y="1041064"/>
                  </a:lnTo>
                  <a:lnTo>
                    <a:pt x="2054552" y="1014394"/>
                  </a:lnTo>
                  <a:lnTo>
                    <a:pt x="2041217" y="955339"/>
                  </a:lnTo>
                  <a:lnTo>
                    <a:pt x="1993592" y="896283"/>
                  </a:lnTo>
                  <a:lnTo>
                    <a:pt x="2093605" y="803891"/>
                  </a:lnTo>
                  <a:lnTo>
                    <a:pt x="2068840" y="731501"/>
                  </a:lnTo>
                  <a:lnTo>
                    <a:pt x="2074555" y="687686"/>
                  </a:lnTo>
                  <a:lnTo>
                    <a:pt x="2035502" y="599104"/>
                  </a:lnTo>
                  <a:cubicBezTo>
                    <a:pt x="2009785" y="581006"/>
                    <a:pt x="1983115" y="563861"/>
                    <a:pt x="1956435" y="546716"/>
                  </a:cubicBezTo>
                  <a:lnTo>
                    <a:pt x="1945005" y="504825"/>
                  </a:lnTo>
                  <a:close/>
                  <a:moveTo>
                    <a:pt x="801053" y="2543175"/>
                  </a:moveTo>
                  <a:lnTo>
                    <a:pt x="802005" y="2572703"/>
                  </a:lnTo>
                  <a:lnTo>
                    <a:pt x="778193" y="2555558"/>
                  </a:lnTo>
                  <a:lnTo>
                    <a:pt x="801053" y="2543175"/>
                  </a:lnTo>
                  <a:close/>
                </a:path>
              </a:pathLst>
            </a:custGeom>
            <a:solidFill>
              <a:srgbClr val="FFC000"/>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orme libre : forme 101">
              <a:extLst>
                <a:ext uri="{FF2B5EF4-FFF2-40B4-BE49-F238E27FC236}">
                  <a16:creationId xmlns:a16="http://schemas.microsoft.com/office/drawing/2014/main" id="{29FB2258-57DD-6FE7-D439-F837E1D26381}"/>
                </a:ext>
              </a:extLst>
            </p:cNvPr>
            <p:cNvSpPr/>
            <p:nvPr/>
          </p:nvSpPr>
          <p:spPr>
            <a:xfrm>
              <a:off x="4548650" y="902494"/>
              <a:ext cx="1603057" cy="1229678"/>
            </a:xfrm>
            <a:custGeom>
              <a:avLst/>
              <a:gdLst>
                <a:gd name="connsiteX0" fmla="*/ 400050 w 1603057"/>
                <a:gd name="connsiteY0" fmla="*/ 415290 h 1229677"/>
                <a:gd name="connsiteX1" fmla="*/ 342900 w 1603057"/>
                <a:gd name="connsiteY1" fmla="*/ 440055 h 1229677"/>
                <a:gd name="connsiteX2" fmla="*/ 274320 w 1603057"/>
                <a:gd name="connsiteY2" fmla="*/ 327660 h 1229677"/>
                <a:gd name="connsiteX3" fmla="*/ 300990 w 1603057"/>
                <a:gd name="connsiteY3" fmla="*/ 243840 h 1229677"/>
                <a:gd name="connsiteX4" fmla="*/ 289560 w 1603057"/>
                <a:gd name="connsiteY4" fmla="*/ 214313 h 1229677"/>
                <a:gd name="connsiteX5" fmla="*/ 220028 w 1603057"/>
                <a:gd name="connsiteY5" fmla="*/ 206692 h 1229677"/>
                <a:gd name="connsiteX6" fmla="*/ 193358 w 1603057"/>
                <a:gd name="connsiteY6" fmla="*/ 225742 h 1229677"/>
                <a:gd name="connsiteX7" fmla="*/ 123825 w 1603057"/>
                <a:gd name="connsiteY7" fmla="*/ 230505 h 1229677"/>
                <a:gd name="connsiteX8" fmla="*/ 1905 w 1603057"/>
                <a:gd name="connsiteY8" fmla="*/ 180975 h 1229677"/>
                <a:gd name="connsiteX9" fmla="*/ 0 w 1603057"/>
                <a:gd name="connsiteY9" fmla="*/ 211455 h 1229677"/>
                <a:gd name="connsiteX10" fmla="*/ 35242 w 1603057"/>
                <a:gd name="connsiteY10" fmla="*/ 230505 h 1229677"/>
                <a:gd name="connsiteX11" fmla="*/ 40958 w 1603057"/>
                <a:gd name="connsiteY11" fmla="*/ 282892 h 1229677"/>
                <a:gd name="connsiteX12" fmla="*/ 20003 w 1603057"/>
                <a:gd name="connsiteY12" fmla="*/ 304800 h 1229677"/>
                <a:gd name="connsiteX13" fmla="*/ 47625 w 1603057"/>
                <a:gd name="connsiteY13" fmla="*/ 413385 h 1229677"/>
                <a:gd name="connsiteX14" fmla="*/ 138113 w 1603057"/>
                <a:gd name="connsiteY14" fmla="*/ 511492 h 1229677"/>
                <a:gd name="connsiteX15" fmla="*/ 123825 w 1603057"/>
                <a:gd name="connsiteY15" fmla="*/ 619125 h 1229677"/>
                <a:gd name="connsiteX16" fmla="*/ 144780 w 1603057"/>
                <a:gd name="connsiteY16" fmla="*/ 649605 h 1229677"/>
                <a:gd name="connsiteX17" fmla="*/ 139065 w 1603057"/>
                <a:gd name="connsiteY17" fmla="*/ 713423 h 1229677"/>
                <a:gd name="connsiteX18" fmla="*/ 115253 w 1603057"/>
                <a:gd name="connsiteY18" fmla="*/ 774382 h 1229677"/>
                <a:gd name="connsiteX19" fmla="*/ 160020 w 1603057"/>
                <a:gd name="connsiteY19" fmla="*/ 874395 h 1229677"/>
                <a:gd name="connsiteX20" fmla="*/ 187642 w 1603057"/>
                <a:gd name="connsiteY20" fmla="*/ 888682 h 1229677"/>
                <a:gd name="connsiteX21" fmla="*/ 214313 w 1603057"/>
                <a:gd name="connsiteY21" fmla="*/ 871537 h 1229677"/>
                <a:gd name="connsiteX22" fmla="*/ 203835 w 1603057"/>
                <a:gd name="connsiteY22" fmla="*/ 902970 h 1229677"/>
                <a:gd name="connsiteX23" fmla="*/ 128588 w 1603057"/>
                <a:gd name="connsiteY23" fmla="*/ 911543 h 1229677"/>
                <a:gd name="connsiteX24" fmla="*/ 179070 w 1603057"/>
                <a:gd name="connsiteY24" fmla="*/ 1013460 h 1229677"/>
                <a:gd name="connsiteX25" fmla="*/ 207645 w 1603057"/>
                <a:gd name="connsiteY25" fmla="*/ 1022985 h 1229677"/>
                <a:gd name="connsiteX26" fmla="*/ 283845 w 1603057"/>
                <a:gd name="connsiteY26" fmla="*/ 972503 h 1229677"/>
                <a:gd name="connsiteX27" fmla="*/ 341947 w 1603057"/>
                <a:gd name="connsiteY27" fmla="*/ 997268 h 1229677"/>
                <a:gd name="connsiteX28" fmla="*/ 434340 w 1603057"/>
                <a:gd name="connsiteY28" fmla="*/ 1005840 h 1229677"/>
                <a:gd name="connsiteX29" fmla="*/ 469583 w 1603057"/>
                <a:gd name="connsiteY29" fmla="*/ 1045845 h 1229677"/>
                <a:gd name="connsiteX30" fmla="*/ 495300 w 1603057"/>
                <a:gd name="connsiteY30" fmla="*/ 1028700 h 1229677"/>
                <a:gd name="connsiteX31" fmla="*/ 521970 w 1603057"/>
                <a:gd name="connsiteY31" fmla="*/ 1046798 h 1229677"/>
                <a:gd name="connsiteX32" fmla="*/ 594360 w 1603057"/>
                <a:gd name="connsiteY32" fmla="*/ 1011555 h 1229677"/>
                <a:gd name="connsiteX33" fmla="*/ 691515 w 1603057"/>
                <a:gd name="connsiteY33" fmla="*/ 1011555 h 1229677"/>
                <a:gd name="connsiteX34" fmla="*/ 699135 w 1603057"/>
                <a:gd name="connsiteY34" fmla="*/ 982028 h 1229677"/>
                <a:gd name="connsiteX35" fmla="*/ 728663 w 1603057"/>
                <a:gd name="connsiteY35" fmla="*/ 984885 h 1229677"/>
                <a:gd name="connsiteX36" fmla="*/ 749618 w 1603057"/>
                <a:gd name="connsiteY36" fmla="*/ 1049655 h 1229677"/>
                <a:gd name="connsiteX37" fmla="*/ 783908 w 1603057"/>
                <a:gd name="connsiteY37" fmla="*/ 1065848 h 1229677"/>
                <a:gd name="connsiteX38" fmla="*/ 783908 w 1603057"/>
                <a:gd name="connsiteY38" fmla="*/ 1097280 h 1229677"/>
                <a:gd name="connsiteX39" fmla="*/ 816293 w 1603057"/>
                <a:gd name="connsiteY39" fmla="*/ 1098233 h 1229677"/>
                <a:gd name="connsiteX40" fmla="*/ 933450 w 1603057"/>
                <a:gd name="connsiteY40" fmla="*/ 1036320 h 1229677"/>
                <a:gd name="connsiteX41" fmla="*/ 962978 w 1603057"/>
                <a:gd name="connsiteY41" fmla="*/ 1052512 h 1229677"/>
                <a:gd name="connsiteX42" fmla="*/ 980122 w 1603057"/>
                <a:gd name="connsiteY42" fmla="*/ 1142048 h 1229677"/>
                <a:gd name="connsiteX43" fmla="*/ 1057275 w 1603057"/>
                <a:gd name="connsiteY43" fmla="*/ 1195387 h 1229677"/>
                <a:gd name="connsiteX44" fmla="*/ 1087755 w 1603057"/>
                <a:gd name="connsiteY44" fmla="*/ 1184910 h 1229677"/>
                <a:gd name="connsiteX45" fmla="*/ 1122045 w 1603057"/>
                <a:gd name="connsiteY45" fmla="*/ 1222058 h 1229677"/>
                <a:gd name="connsiteX46" fmla="*/ 1155382 w 1603057"/>
                <a:gd name="connsiteY46" fmla="*/ 1229678 h 1229677"/>
                <a:gd name="connsiteX47" fmla="*/ 1156335 w 1603057"/>
                <a:gd name="connsiteY47" fmla="*/ 1229678 h 1229677"/>
                <a:gd name="connsiteX48" fmla="*/ 1155382 w 1603057"/>
                <a:gd name="connsiteY48" fmla="*/ 1229678 h 1229677"/>
                <a:gd name="connsiteX49" fmla="*/ 1143953 w 1603057"/>
                <a:gd name="connsiteY49" fmla="*/ 1149668 h 1229677"/>
                <a:gd name="connsiteX50" fmla="*/ 1224915 w 1603057"/>
                <a:gd name="connsiteY50" fmla="*/ 1094423 h 1229677"/>
                <a:gd name="connsiteX51" fmla="*/ 1219200 w 1603057"/>
                <a:gd name="connsiteY51" fmla="*/ 1045845 h 1229677"/>
                <a:gd name="connsiteX52" fmla="*/ 1221105 w 1603057"/>
                <a:gd name="connsiteY52" fmla="*/ 997268 h 1229677"/>
                <a:gd name="connsiteX53" fmla="*/ 1170623 w 1603057"/>
                <a:gd name="connsiteY53" fmla="*/ 950595 h 1229677"/>
                <a:gd name="connsiteX54" fmla="*/ 1168718 w 1603057"/>
                <a:gd name="connsiteY54" fmla="*/ 916305 h 1229677"/>
                <a:gd name="connsiteX55" fmla="*/ 1194435 w 1603057"/>
                <a:gd name="connsiteY55" fmla="*/ 888682 h 1229677"/>
                <a:gd name="connsiteX56" fmla="*/ 1258253 w 1603057"/>
                <a:gd name="connsiteY56" fmla="*/ 877253 h 1229677"/>
                <a:gd name="connsiteX57" fmla="*/ 1315403 w 1603057"/>
                <a:gd name="connsiteY57" fmla="*/ 842962 h 1229677"/>
                <a:gd name="connsiteX58" fmla="*/ 1345882 w 1603057"/>
                <a:gd name="connsiteY58" fmla="*/ 860107 h 1229677"/>
                <a:gd name="connsiteX59" fmla="*/ 1409700 w 1603057"/>
                <a:gd name="connsiteY59" fmla="*/ 845820 h 1229677"/>
                <a:gd name="connsiteX60" fmla="*/ 1406843 w 1603057"/>
                <a:gd name="connsiteY60" fmla="*/ 816293 h 1229677"/>
                <a:gd name="connsiteX61" fmla="*/ 1470660 w 1603057"/>
                <a:gd name="connsiteY61" fmla="*/ 741998 h 1229677"/>
                <a:gd name="connsiteX62" fmla="*/ 1451610 w 1603057"/>
                <a:gd name="connsiteY62" fmla="*/ 679132 h 1229677"/>
                <a:gd name="connsiteX63" fmla="*/ 1477328 w 1603057"/>
                <a:gd name="connsiteY63" fmla="*/ 652462 h 1229677"/>
                <a:gd name="connsiteX64" fmla="*/ 1518285 w 1603057"/>
                <a:gd name="connsiteY64" fmla="*/ 652462 h 1229677"/>
                <a:gd name="connsiteX65" fmla="*/ 1560195 w 1603057"/>
                <a:gd name="connsiteY65" fmla="*/ 551498 h 1229677"/>
                <a:gd name="connsiteX66" fmla="*/ 1603057 w 1603057"/>
                <a:gd name="connsiteY66" fmla="*/ 523875 h 1229677"/>
                <a:gd name="connsiteX67" fmla="*/ 1564957 w 1603057"/>
                <a:gd name="connsiteY67" fmla="*/ 434340 h 1229677"/>
                <a:gd name="connsiteX68" fmla="*/ 1580198 w 1603057"/>
                <a:gd name="connsiteY68" fmla="*/ 348615 h 1229677"/>
                <a:gd name="connsiteX69" fmla="*/ 1564957 w 1603057"/>
                <a:gd name="connsiteY69" fmla="*/ 254317 h 1229677"/>
                <a:gd name="connsiteX70" fmla="*/ 1597343 w 1603057"/>
                <a:gd name="connsiteY70" fmla="*/ 204788 h 1229677"/>
                <a:gd name="connsiteX71" fmla="*/ 1561148 w 1603057"/>
                <a:gd name="connsiteY71" fmla="*/ 114300 h 1229677"/>
                <a:gd name="connsiteX72" fmla="*/ 1426845 w 1603057"/>
                <a:gd name="connsiteY72" fmla="*/ 0 h 1229677"/>
                <a:gd name="connsiteX73" fmla="*/ 1426845 w 1603057"/>
                <a:gd name="connsiteY73" fmla="*/ 0 h 1229677"/>
                <a:gd name="connsiteX74" fmla="*/ 1424940 w 1603057"/>
                <a:gd name="connsiteY74" fmla="*/ 2857 h 1229677"/>
                <a:gd name="connsiteX75" fmla="*/ 1308735 w 1603057"/>
                <a:gd name="connsiteY75" fmla="*/ 83820 h 1229677"/>
                <a:gd name="connsiteX76" fmla="*/ 1072515 w 1603057"/>
                <a:gd name="connsiteY76" fmla="*/ 142875 h 1229677"/>
                <a:gd name="connsiteX77" fmla="*/ 920115 w 1603057"/>
                <a:gd name="connsiteY77" fmla="*/ 224790 h 1229677"/>
                <a:gd name="connsiteX78" fmla="*/ 858203 w 1603057"/>
                <a:gd name="connsiteY78" fmla="*/ 360045 h 1229677"/>
                <a:gd name="connsiteX79" fmla="*/ 876300 w 1603057"/>
                <a:gd name="connsiteY79" fmla="*/ 383857 h 1229677"/>
                <a:gd name="connsiteX80" fmla="*/ 970597 w 1603057"/>
                <a:gd name="connsiteY80" fmla="*/ 404813 h 1229677"/>
                <a:gd name="connsiteX81" fmla="*/ 972503 w 1603057"/>
                <a:gd name="connsiteY81" fmla="*/ 405765 h 1229677"/>
                <a:gd name="connsiteX82" fmla="*/ 956310 w 1603057"/>
                <a:gd name="connsiteY82" fmla="*/ 412432 h 1229677"/>
                <a:gd name="connsiteX83" fmla="*/ 881063 w 1603057"/>
                <a:gd name="connsiteY83" fmla="*/ 429578 h 1229677"/>
                <a:gd name="connsiteX84" fmla="*/ 829628 w 1603057"/>
                <a:gd name="connsiteY84" fmla="*/ 474345 h 1229677"/>
                <a:gd name="connsiteX85" fmla="*/ 725805 w 1603057"/>
                <a:gd name="connsiteY85" fmla="*/ 503873 h 1229677"/>
                <a:gd name="connsiteX86" fmla="*/ 635318 w 1603057"/>
                <a:gd name="connsiteY86" fmla="*/ 465773 h 1229677"/>
                <a:gd name="connsiteX87" fmla="*/ 501967 w 1603057"/>
                <a:gd name="connsiteY87" fmla="*/ 450532 h 1229677"/>
                <a:gd name="connsiteX88" fmla="*/ 400050 w 1603057"/>
                <a:gd name="connsiteY88" fmla="*/ 415290 h 122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603057" h="1229677">
                  <a:moveTo>
                    <a:pt x="400050" y="415290"/>
                  </a:moveTo>
                  <a:lnTo>
                    <a:pt x="342900" y="440055"/>
                  </a:lnTo>
                  <a:lnTo>
                    <a:pt x="274320" y="327660"/>
                  </a:lnTo>
                  <a:lnTo>
                    <a:pt x="300990" y="243840"/>
                  </a:lnTo>
                  <a:lnTo>
                    <a:pt x="289560" y="214313"/>
                  </a:lnTo>
                  <a:lnTo>
                    <a:pt x="220028" y="206692"/>
                  </a:lnTo>
                  <a:lnTo>
                    <a:pt x="193358" y="225742"/>
                  </a:lnTo>
                  <a:lnTo>
                    <a:pt x="123825" y="230505"/>
                  </a:lnTo>
                  <a:lnTo>
                    <a:pt x="1905" y="180975"/>
                  </a:lnTo>
                  <a:lnTo>
                    <a:pt x="0" y="211455"/>
                  </a:lnTo>
                  <a:lnTo>
                    <a:pt x="35242" y="230505"/>
                  </a:lnTo>
                  <a:lnTo>
                    <a:pt x="40958" y="282892"/>
                  </a:lnTo>
                  <a:lnTo>
                    <a:pt x="20003" y="304800"/>
                  </a:lnTo>
                  <a:lnTo>
                    <a:pt x="47625" y="413385"/>
                  </a:lnTo>
                  <a:lnTo>
                    <a:pt x="138113" y="511492"/>
                  </a:lnTo>
                  <a:lnTo>
                    <a:pt x="123825" y="619125"/>
                  </a:lnTo>
                  <a:lnTo>
                    <a:pt x="144780" y="649605"/>
                  </a:lnTo>
                  <a:lnTo>
                    <a:pt x="139065" y="713423"/>
                  </a:lnTo>
                  <a:lnTo>
                    <a:pt x="115253" y="774382"/>
                  </a:lnTo>
                  <a:lnTo>
                    <a:pt x="160020" y="874395"/>
                  </a:lnTo>
                  <a:lnTo>
                    <a:pt x="187642" y="888682"/>
                  </a:lnTo>
                  <a:lnTo>
                    <a:pt x="214313" y="871537"/>
                  </a:lnTo>
                  <a:lnTo>
                    <a:pt x="203835" y="902970"/>
                  </a:lnTo>
                  <a:lnTo>
                    <a:pt x="128588" y="911543"/>
                  </a:lnTo>
                  <a:lnTo>
                    <a:pt x="179070" y="1013460"/>
                  </a:lnTo>
                  <a:lnTo>
                    <a:pt x="207645" y="1022985"/>
                  </a:lnTo>
                  <a:lnTo>
                    <a:pt x="283845" y="972503"/>
                  </a:lnTo>
                  <a:lnTo>
                    <a:pt x="341947" y="997268"/>
                  </a:lnTo>
                  <a:lnTo>
                    <a:pt x="434340" y="1005840"/>
                  </a:lnTo>
                  <a:lnTo>
                    <a:pt x="469583" y="1045845"/>
                  </a:lnTo>
                  <a:lnTo>
                    <a:pt x="495300" y="1028700"/>
                  </a:lnTo>
                  <a:lnTo>
                    <a:pt x="521970" y="1046798"/>
                  </a:lnTo>
                  <a:lnTo>
                    <a:pt x="594360" y="1011555"/>
                  </a:lnTo>
                  <a:lnTo>
                    <a:pt x="691515" y="1011555"/>
                  </a:lnTo>
                  <a:lnTo>
                    <a:pt x="699135" y="982028"/>
                  </a:lnTo>
                  <a:lnTo>
                    <a:pt x="728663" y="984885"/>
                  </a:lnTo>
                  <a:lnTo>
                    <a:pt x="749618" y="1049655"/>
                  </a:lnTo>
                  <a:lnTo>
                    <a:pt x="783908" y="1065848"/>
                  </a:lnTo>
                  <a:lnTo>
                    <a:pt x="783908" y="1097280"/>
                  </a:lnTo>
                  <a:lnTo>
                    <a:pt x="816293" y="1098233"/>
                  </a:lnTo>
                  <a:lnTo>
                    <a:pt x="933450" y="1036320"/>
                  </a:lnTo>
                  <a:lnTo>
                    <a:pt x="962978" y="1052512"/>
                  </a:lnTo>
                  <a:lnTo>
                    <a:pt x="980122" y="1142048"/>
                  </a:lnTo>
                  <a:lnTo>
                    <a:pt x="1057275" y="1195387"/>
                  </a:lnTo>
                  <a:lnTo>
                    <a:pt x="1087755" y="1184910"/>
                  </a:lnTo>
                  <a:lnTo>
                    <a:pt x="1122045" y="1222058"/>
                  </a:lnTo>
                  <a:lnTo>
                    <a:pt x="1155382" y="1229678"/>
                  </a:lnTo>
                  <a:lnTo>
                    <a:pt x="1156335" y="1229678"/>
                  </a:lnTo>
                  <a:lnTo>
                    <a:pt x="1155382" y="1229678"/>
                  </a:lnTo>
                  <a:lnTo>
                    <a:pt x="1143953" y="1149668"/>
                  </a:lnTo>
                  <a:lnTo>
                    <a:pt x="1224915" y="1094423"/>
                  </a:lnTo>
                  <a:lnTo>
                    <a:pt x="1219200" y="1045845"/>
                  </a:lnTo>
                  <a:lnTo>
                    <a:pt x="1221105" y="997268"/>
                  </a:lnTo>
                  <a:lnTo>
                    <a:pt x="1170623" y="950595"/>
                  </a:lnTo>
                  <a:lnTo>
                    <a:pt x="1168718" y="916305"/>
                  </a:lnTo>
                  <a:lnTo>
                    <a:pt x="1194435" y="888682"/>
                  </a:lnTo>
                  <a:lnTo>
                    <a:pt x="1258253" y="877253"/>
                  </a:lnTo>
                  <a:lnTo>
                    <a:pt x="1315403" y="842962"/>
                  </a:lnTo>
                  <a:lnTo>
                    <a:pt x="1345882" y="860107"/>
                  </a:lnTo>
                  <a:lnTo>
                    <a:pt x="1409700" y="845820"/>
                  </a:lnTo>
                  <a:lnTo>
                    <a:pt x="1406843" y="816293"/>
                  </a:lnTo>
                  <a:lnTo>
                    <a:pt x="1470660" y="741998"/>
                  </a:lnTo>
                  <a:lnTo>
                    <a:pt x="1451610" y="679132"/>
                  </a:lnTo>
                  <a:lnTo>
                    <a:pt x="1477328" y="652462"/>
                  </a:lnTo>
                  <a:lnTo>
                    <a:pt x="1518285" y="652462"/>
                  </a:lnTo>
                  <a:lnTo>
                    <a:pt x="1560195" y="551498"/>
                  </a:lnTo>
                  <a:lnTo>
                    <a:pt x="1603057" y="523875"/>
                  </a:lnTo>
                  <a:lnTo>
                    <a:pt x="1564957" y="434340"/>
                  </a:lnTo>
                  <a:lnTo>
                    <a:pt x="1580198" y="348615"/>
                  </a:lnTo>
                  <a:lnTo>
                    <a:pt x="1564957" y="254317"/>
                  </a:lnTo>
                  <a:lnTo>
                    <a:pt x="1597343" y="204788"/>
                  </a:lnTo>
                  <a:lnTo>
                    <a:pt x="1561148" y="114300"/>
                  </a:lnTo>
                  <a:lnTo>
                    <a:pt x="1426845" y="0"/>
                  </a:lnTo>
                  <a:lnTo>
                    <a:pt x="1426845" y="0"/>
                  </a:lnTo>
                  <a:lnTo>
                    <a:pt x="1424940" y="2857"/>
                  </a:lnTo>
                  <a:lnTo>
                    <a:pt x="1308735" y="83820"/>
                  </a:lnTo>
                  <a:lnTo>
                    <a:pt x="1072515" y="142875"/>
                  </a:lnTo>
                  <a:lnTo>
                    <a:pt x="920115" y="224790"/>
                  </a:lnTo>
                  <a:lnTo>
                    <a:pt x="858203" y="360045"/>
                  </a:lnTo>
                  <a:lnTo>
                    <a:pt x="876300" y="383857"/>
                  </a:lnTo>
                  <a:lnTo>
                    <a:pt x="970597" y="404813"/>
                  </a:lnTo>
                  <a:lnTo>
                    <a:pt x="972503" y="405765"/>
                  </a:lnTo>
                  <a:lnTo>
                    <a:pt x="956310" y="412432"/>
                  </a:lnTo>
                  <a:lnTo>
                    <a:pt x="881063" y="429578"/>
                  </a:lnTo>
                  <a:lnTo>
                    <a:pt x="829628" y="474345"/>
                  </a:lnTo>
                  <a:lnTo>
                    <a:pt x="725805" y="503873"/>
                  </a:lnTo>
                  <a:lnTo>
                    <a:pt x="635318" y="465773"/>
                  </a:lnTo>
                  <a:lnTo>
                    <a:pt x="501967" y="450532"/>
                  </a:lnTo>
                  <a:lnTo>
                    <a:pt x="400050" y="415290"/>
                  </a:lnTo>
                  <a:close/>
                </a:path>
              </a:pathLst>
            </a:custGeom>
            <a:solidFill>
              <a:srgbClr val="E82067"/>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orme libre : forme 102">
              <a:extLst>
                <a:ext uri="{FF2B5EF4-FFF2-40B4-BE49-F238E27FC236}">
                  <a16:creationId xmlns:a16="http://schemas.microsoft.com/office/drawing/2014/main" id="{2D8103C4-C7F1-91D4-0517-4BC3DB1AEAED}"/>
                </a:ext>
              </a:extLst>
            </p:cNvPr>
            <p:cNvSpPr/>
            <p:nvPr/>
          </p:nvSpPr>
          <p:spPr>
            <a:xfrm>
              <a:off x="3257550" y="1612582"/>
              <a:ext cx="1635442" cy="955357"/>
            </a:xfrm>
            <a:custGeom>
              <a:avLst/>
              <a:gdLst>
                <a:gd name="connsiteX0" fmla="*/ 1076325 w 1635442"/>
                <a:gd name="connsiteY0" fmla="*/ 161925 h 955357"/>
                <a:gd name="connsiteX1" fmla="*/ 1038225 w 1635442"/>
                <a:gd name="connsiteY1" fmla="*/ 164783 h 955357"/>
                <a:gd name="connsiteX2" fmla="*/ 922973 w 1635442"/>
                <a:gd name="connsiteY2" fmla="*/ 260033 h 955357"/>
                <a:gd name="connsiteX3" fmla="*/ 913448 w 1635442"/>
                <a:gd name="connsiteY3" fmla="*/ 220980 h 955357"/>
                <a:gd name="connsiteX4" fmla="*/ 870585 w 1635442"/>
                <a:gd name="connsiteY4" fmla="*/ 193358 h 955357"/>
                <a:gd name="connsiteX5" fmla="*/ 869633 w 1635442"/>
                <a:gd name="connsiteY5" fmla="*/ 160020 h 955357"/>
                <a:gd name="connsiteX6" fmla="*/ 821055 w 1635442"/>
                <a:gd name="connsiteY6" fmla="*/ 76200 h 955357"/>
                <a:gd name="connsiteX7" fmla="*/ 789623 w 1635442"/>
                <a:gd name="connsiteY7" fmla="*/ 69533 h 955357"/>
                <a:gd name="connsiteX8" fmla="*/ 796290 w 1635442"/>
                <a:gd name="connsiteY8" fmla="*/ 39052 h 955357"/>
                <a:gd name="connsiteX9" fmla="*/ 763905 w 1635442"/>
                <a:gd name="connsiteY9" fmla="*/ 42863 h 955357"/>
                <a:gd name="connsiteX10" fmla="*/ 745808 w 1635442"/>
                <a:gd name="connsiteY10" fmla="*/ 74295 h 955357"/>
                <a:gd name="connsiteX11" fmla="*/ 760095 w 1635442"/>
                <a:gd name="connsiteY11" fmla="*/ 3810 h 955357"/>
                <a:gd name="connsiteX12" fmla="*/ 709613 w 1635442"/>
                <a:gd name="connsiteY12" fmla="*/ 38100 h 955357"/>
                <a:gd name="connsiteX13" fmla="*/ 703898 w 1635442"/>
                <a:gd name="connsiteY13" fmla="*/ 0 h 955357"/>
                <a:gd name="connsiteX14" fmla="*/ 609600 w 1635442"/>
                <a:gd name="connsiteY14" fmla="*/ 39052 h 955357"/>
                <a:gd name="connsiteX15" fmla="*/ 594360 w 1635442"/>
                <a:gd name="connsiteY15" fmla="*/ 13335 h 955357"/>
                <a:gd name="connsiteX16" fmla="*/ 545783 w 1635442"/>
                <a:gd name="connsiteY16" fmla="*/ 52388 h 955357"/>
                <a:gd name="connsiteX17" fmla="*/ 541973 w 1635442"/>
                <a:gd name="connsiteY17" fmla="*/ 118110 h 955357"/>
                <a:gd name="connsiteX18" fmla="*/ 507683 w 1635442"/>
                <a:gd name="connsiteY18" fmla="*/ 123825 h 955357"/>
                <a:gd name="connsiteX19" fmla="*/ 455295 w 1635442"/>
                <a:gd name="connsiteY19" fmla="*/ 91440 h 955357"/>
                <a:gd name="connsiteX20" fmla="*/ 424815 w 1635442"/>
                <a:gd name="connsiteY20" fmla="*/ 98108 h 955357"/>
                <a:gd name="connsiteX21" fmla="*/ 418148 w 1635442"/>
                <a:gd name="connsiteY21" fmla="*/ 134302 h 955357"/>
                <a:gd name="connsiteX22" fmla="*/ 394335 w 1635442"/>
                <a:gd name="connsiteY22" fmla="*/ 105727 h 955357"/>
                <a:gd name="connsiteX23" fmla="*/ 377190 w 1635442"/>
                <a:gd name="connsiteY23" fmla="*/ 140017 h 955357"/>
                <a:gd name="connsiteX24" fmla="*/ 376238 w 1635442"/>
                <a:gd name="connsiteY24" fmla="*/ 70485 h 955357"/>
                <a:gd name="connsiteX25" fmla="*/ 221933 w 1635442"/>
                <a:gd name="connsiteY25" fmla="*/ 117158 h 955357"/>
                <a:gd name="connsiteX26" fmla="*/ 205740 w 1635442"/>
                <a:gd name="connsiteY26" fmla="*/ 88583 h 955357"/>
                <a:gd name="connsiteX27" fmla="*/ 97155 w 1635442"/>
                <a:gd name="connsiteY27" fmla="*/ 147638 h 955357"/>
                <a:gd name="connsiteX28" fmla="*/ 124778 w 1635442"/>
                <a:gd name="connsiteY28" fmla="*/ 161925 h 955357"/>
                <a:gd name="connsiteX29" fmla="*/ 35243 w 1635442"/>
                <a:gd name="connsiteY29" fmla="*/ 152400 h 955357"/>
                <a:gd name="connsiteX30" fmla="*/ 15240 w 1635442"/>
                <a:gd name="connsiteY30" fmla="*/ 178117 h 955357"/>
                <a:gd name="connsiteX31" fmla="*/ 0 w 1635442"/>
                <a:gd name="connsiteY31" fmla="*/ 274320 h 955357"/>
                <a:gd name="connsiteX32" fmla="*/ 19050 w 1635442"/>
                <a:gd name="connsiteY32" fmla="*/ 299085 h 955357"/>
                <a:gd name="connsiteX33" fmla="*/ 48578 w 1635442"/>
                <a:gd name="connsiteY33" fmla="*/ 286702 h 955357"/>
                <a:gd name="connsiteX34" fmla="*/ 76200 w 1635442"/>
                <a:gd name="connsiteY34" fmla="*/ 300038 h 955357"/>
                <a:gd name="connsiteX35" fmla="*/ 207645 w 1635442"/>
                <a:gd name="connsiteY35" fmla="*/ 260985 h 955357"/>
                <a:gd name="connsiteX36" fmla="*/ 167640 w 1635442"/>
                <a:gd name="connsiteY36" fmla="*/ 280035 h 955357"/>
                <a:gd name="connsiteX37" fmla="*/ 161925 w 1635442"/>
                <a:gd name="connsiteY37" fmla="*/ 316230 h 955357"/>
                <a:gd name="connsiteX38" fmla="*/ 225743 w 1635442"/>
                <a:gd name="connsiteY38" fmla="*/ 300990 h 955357"/>
                <a:gd name="connsiteX39" fmla="*/ 220980 w 1635442"/>
                <a:gd name="connsiteY39" fmla="*/ 331470 h 955357"/>
                <a:gd name="connsiteX40" fmla="*/ 252413 w 1635442"/>
                <a:gd name="connsiteY40" fmla="*/ 344805 h 955357"/>
                <a:gd name="connsiteX41" fmla="*/ 219075 w 1635442"/>
                <a:gd name="connsiteY41" fmla="*/ 351472 h 955357"/>
                <a:gd name="connsiteX42" fmla="*/ 286703 w 1635442"/>
                <a:gd name="connsiteY42" fmla="*/ 380047 h 955357"/>
                <a:gd name="connsiteX43" fmla="*/ 222885 w 1635442"/>
                <a:gd name="connsiteY43" fmla="*/ 364808 h 955357"/>
                <a:gd name="connsiteX44" fmla="*/ 207645 w 1635442"/>
                <a:gd name="connsiteY44" fmla="*/ 338138 h 955357"/>
                <a:gd name="connsiteX45" fmla="*/ 167640 w 1635442"/>
                <a:gd name="connsiteY45" fmla="*/ 349567 h 955357"/>
                <a:gd name="connsiteX46" fmla="*/ 105728 w 1635442"/>
                <a:gd name="connsiteY46" fmla="*/ 337185 h 955357"/>
                <a:gd name="connsiteX47" fmla="*/ 87630 w 1635442"/>
                <a:gd name="connsiteY47" fmla="*/ 311467 h 955357"/>
                <a:gd name="connsiteX48" fmla="*/ 71438 w 1635442"/>
                <a:gd name="connsiteY48" fmla="*/ 350520 h 955357"/>
                <a:gd name="connsiteX49" fmla="*/ 97155 w 1635442"/>
                <a:gd name="connsiteY49" fmla="*/ 406717 h 955357"/>
                <a:gd name="connsiteX50" fmla="*/ 116205 w 1635442"/>
                <a:gd name="connsiteY50" fmla="*/ 377190 h 955357"/>
                <a:gd name="connsiteX51" fmla="*/ 145733 w 1635442"/>
                <a:gd name="connsiteY51" fmla="*/ 380047 h 955357"/>
                <a:gd name="connsiteX52" fmla="*/ 203835 w 1635442"/>
                <a:gd name="connsiteY52" fmla="*/ 413385 h 955357"/>
                <a:gd name="connsiteX53" fmla="*/ 213360 w 1635442"/>
                <a:gd name="connsiteY53" fmla="*/ 447675 h 955357"/>
                <a:gd name="connsiteX54" fmla="*/ 196215 w 1635442"/>
                <a:gd name="connsiteY54" fmla="*/ 474345 h 955357"/>
                <a:gd name="connsiteX55" fmla="*/ 170498 w 1635442"/>
                <a:gd name="connsiteY55" fmla="*/ 460058 h 955357"/>
                <a:gd name="connsiteX56" fmla="*/ 35243 w 1635442"/>
                <a:gd name="connsiteY56" fmla="*/ 473392 h 955357"/>
                <a:gd name="connsiteX57" fmla="*/ 19050 w 1635442"/>
                <a:gd name="connsiteY57" fmla="*/ 500063 h 955357"/>
                <a:gd name="connsiteX58" fmla="*/ 120968 w 1635442"/>
                <a:gd name="connsiteY58" fmla="*/ 538163 h 955357"/>
                <a:gd name="connsiteX59" fmla="*/ 160973 w 1635442"/>
                <a:gd name="connsiteY59" fmla="*/ 604838 h 955357"/>
                <a:gd name="connsiteX60" fmla="*/ 149543 w 1635442"/>
                <a:gd name="connsiteY60" fmla="*/ 663893 h 955357"/>
                <a:gd name="connsiteX61" fmla="*/ 227648 w 1635442"/>
                <a:gd name="connsiteY61" fmla="*/ 670560 h 955357"/>
                <a:gd name="connsiteX62" fmla="*/ 266700 w 1635442"/>
                <a:gd name="connsiteY62" fmla="*/ 625793 h 955357"/>
                <a:gd name="connsiteX63" fmla="*/ 266700 w 1635442"/>
                <a:gd name="connsiteY63" fmla="*/ 621983 h 955357"/>
                <a:gd name="connsiteX64" fmla="*/ 266700 w 1635442"/>
                <a:gd name="connsiteY64" fmla="*/ 621030 h 955357"/>
                <a:gd name="connsiteX65" fmla="*/ 258128 w 1635442"/>
                <a:gd name="connsiteY65" fmla="*/ 590550 h 955357"/>
                <a:gd name="connsiteX66" fmla="*/ 269558 w 1635442"/>
                <a:gd name="connsiteY66" fmla="*/ 588645 h 955357"/>
                <a:gd name="connsiteX67" fmla="*/ 273368 w 1635442"/>
                <a:gd name="connsiteY67" fmla="*/ 555308 h 955357"/>
                <a:gd name="connsiteX68" fmla="*/ 288608 w 1635442"/>
                <a:gd name="connsiteY68" fmla="*/ 585788 h 955357"/>
                <a:gd name="connsiteX69" fmla="*/ 269558 w 1635442"/>
                <a:gd name="connsiteY69" fmla="*/ 588645 h 955357"/>
                <a:gd name="connsiteX70" fmla="*/ 266700 w 1635442"/>
                <a:gd name="connsiteY70" fmla="*/ 621983 h 955357"/>
                <a:gd name="connsiteX71" fmla="*/ 298133 w 1635442"/>
                <a:gd name="connsiteY71" fmla="*/ 642938 h 955357"/>
                <a:gd name="connsiteX72" fmla="*/ 347663 w 1635442"/>
                <a:gd name="connsiteY72" fmla="*/ 624840 h 955357"/>
                <a:gd name="connsiteX73" fmla="*/ 398145 w 1635442"/>
                <a:gd name="connsiteY73" fmla="*/ 688658 h 955357"/>
                <a:gd name="connsiteX74" fmla="*/ 428625 w 1635442"/>
                <a:gd name="connsiteY74" fmla="*/ 681990 h 955357"/>
                <a:gd name="connsiteX75" fmla="*/ 428625 w 1635442"/>
                <a:gd name="connsiteY75" fmla="*/ 651510 h 955357"/>
                <a:gd name="connsiteX76" fmla="*/ 432435 w 1635442"/>
                <a:gd name="connsiteY76" fmla="*/ 681038 h 955357"/>
                <a:gd name="connsiteX77" fmla="*/ 432435 w 1635442"/>
                <a:gd name="connsiteY77" fmla="*/ 681990 h 955357"/>
                <a:gd name="connsiteX78" fmla="*/ 460058 w 1635442"/>
                <a:gd name="connsiteY78" fmla="*/ 671513 h 955357"/>
                <a:gd name="connsiteX79" fmla="*/ 453390 w 1635442"/>
                <a:gd name="connsiteY79" fmla="*/ 701993 h 955357"/>
                <a:gd name="connsiteX80" fmla="*/ 483870 w 1635442"/>
                <a:gd name="connsiteY80" fmla="*/ 708660 h 955357"/>
                <a:gd name="connsiteX81" fmla="*/ 524828 w 1635442"/>
                <a:gd name="connsiteY81" fmla="*/ 692468 h 955357"/>
                <a:gd name="connsiteX82" fmla="*/ 526733 w 1635442"/>
                <a:gd name="connsiteY82" fmla="*/ 660083 h 955357"/>
                <a:gd name="connsiteX83" fmla="*/ 534353 w 1635442"/>
                <a:gd name="connsiteY83" fmla="*/ 741997 h 955357"/>
                <a:gd name="connsiteX84" fmla="*/ 561023 w 1635442"/>
                <a:gd name="connsiteY84" fmla="*/ 759143 h 955357"/>
                <a:gd name="connsiteX85" fmla="*/ 590550 w 1635442"/>
                <a:gd name="connsiteY85" fmla="*/ 744855 h 955357"/>
                <a:gd name="connsiteX86" fmla="*/ 590550 w 1635442"/>
                <a:gd name="connsiteY86" fmla="*/ 743902 h 955357"/>
                <a:gd name="connsiteX87" fmla="*/ 585788 w 1635442"/>
                <a:gd name="connsiteY87" fmla="*/ 681990 h 955357"/>
                <a:gd name="connsiteX88" fmla="*/ 591503 w 1635442"/>
                <a:gd name="connsiteY88" fmla="*/ 714375 h 955357"/>
                <a:gd name="connsiteX89" fmla="*/ 622935 w 1635442"/>
                <a:gd name="connsiteY89" fmla="*/ 720090 h 955357"/>
                <a:gd name="connsiteX90" fmla="*/ 600075 w 1635442"/>
                <a:gd name="connsiteY90" fmla="*/ 742950 h 955357"/>
                <a:gd name="connsiteX91" fmla="*/ 616268 w 1635442"/>
                <a:gd name="connsiteY91" fmla="*/ 771525 h 955357"/>
                <a:gd name="connsiteX92" fmla="*/ 655320 w 1635442"/>
                <a:gd name="connsiteY92" fmla="*/ 787718 h 955357"/>
                <a:gd name="connsiteX93" fmla="*/ 683895 w 1635442"/>
                <a:gd name="connsiteY93" fmla="*/ 775335 h 955357"/>
                <a:gd name="connsiteX94" fmla="*/ 657225 w 1635442"/>
                <a:gd name="connsiteY94" fmla="*/ 788670 h 955357"/>
                <a:gd name="connsiteX95" fmla="*/ 661035 w 1635442"/>
                <a:gd name="connsiteY95" fmla="*/ 818197 h 955357"/>
                <a:gd name="connsiteX96" fmla="*/ 683895 w 1635442"/>
                <a:gd name="connsiteY96" fmla="*/ 848677 h 955357"/>
                <a:gd name="connsiteX97" fmla="*/ 675323 w 1635442"/>
                <a:gd name="connsiteY97" fmla="*/ 887730 h 955357"/>
                <a:gd name="connsiteX98" fmla="*/ 698183 w 1635442"/>
                <a:gd name="connsiteY98" fmla="*/ 912495 h 955357"/>
                <a:gd name="connsiteX99" fmla="*/ 685800 w 1635442"/>
                <a:gd name="connsiteY99" fmla="*/ 882015 h 955357"/>
                <a:gd name="connsiteX100" fmla="*/ 714375 w 1635442"/>
                <a:gd name="connsiteY100" fmla="*/ 856297 h 955357"/>
                <a:gd name="connsiteX101" fmla="*/ 748665 w 1635442"/>
                <a:gd name="connsiteY101" fmla="*/ 848677 h 955357"/>
                <a:gd name="connsiteX102" fmla="*/ 774383 w 1635442"/>
                <a:gd name="connsiteY102" fmla="*/ 867727 h 955357"/>
                <a:gd name="connsiteX103" fmla="*/ 761048 w 1635442"/>
                <a:gd name="connsiteY103" fmla="*/ 804863 h 955357"/>
                <a:gd name="connsiteX104" fmla="*/ 794385 w 1635442"/>
                <a:gd name="connsiteY104" fmla="*/ 857250 h 955357"/>
                <a:gd name="connsiteX105" fmla="*/ 810578 w 1635442"/>
                <a:gd name="connsiteY105" fmla="*/ 829627 h 955357"/>
                <a:gd name="connsiteX106" fmla="*/ 849630 w 1635442"/>
                <a:gd name="connsiteY106" fmla="*/ 836295 h 955357"/>
                <a:gd name="connsiteX107" fmla="*/ 872490 w 1635442"/>
                <a:gd name="connsiteY107" fmla="*/ 862013 h 955357"/>
                <a:gd name="connsiteX108" fmla="*/ 851535 w 1635442"/>
                <a:gd name="connsiteY108" fmla="*/ 888683 h 955357"/>
                <a:gd name="connsiteX109" fmla="*/ 783908 w 1635442"/>
                <a:gd name="connsiteY109" fmla="*/ 880110 h 955357"/>
                <a:gd name="connsiteX110" fmla="*/ 835343 w 1635442"/>
                <a:gd name="connsiteY110" fmla="*/ 920115 h 955357"/>
                <a:gd name="connsiteX111" fmla="*/ 967740 w 1635442"/>
                <a:gd name="connsiteY111" fmla="*/ 909638 h 955357"/>
                <a:gd name="connsiteX112" fmla="*/ 997268 w 1635442"/>
                <a:gd name="connsiteY112" fmla="*/ 925830 h 955357"/>
                <a:gd name="connsiteX113" fmla="*/ 964883 w 1635442"/>
                <a:gd name="connsiteY113" fmla="*/ 927735 h 955357"/>
                <a:gd name="connsiteX114" fmla="*/ 982028 w 1635442"/>
                <a:gd name="connsiteY114" fmla="*/ 955358 h 955357"/>
                <a:gd name="connsiteX115" fmla="*/ 1146810 w 1635442"/>
                <a:gd name="connsiteY115" fmla="*/ 906780 h 955357"/>
                <a:gd name="connsiteX116" fmla="*/ 1150620 w 1635442"/>
                <a:gd name="connsiteY116" fmla="*/ 842963 h 955357"/>
                <a:gd name="connsiteX117" fmla="*/ 1206818 w 1635442"/>
                <a:gd name="connsiteY117" fmla="*/ 806768 h 955357"/>
                <a:gd name="connsiteX118" fmla="*/ 1346835 w 1635442"/>
                <a:gd name="connsiteY118" fmla="*/ 802005 h 955357"/>
                <a:gd name="connsiteX119" fmla="*/ 1363980 w 1635442"/>
                <a:gd name="connsiteY119" fmla="*/ 771525 h 955357"/>
                <a:gd name="connsiteX120" fmla="*/ 1460183 w 1635442"/>
                <a:gd name="connsiteY120" fmla="*/ 729615 h 955357"/>
                <a:gd name="connsiteX121" fmla="*/ 1533525 w 1635442"/>
                <a:gd name="connsiteY121" fmla="*/ 767715 h 955357"/>
                <a:gd name="connsiteX122" fmla="*/ 1538288 w 1635442"/>
                <a:gd name="connsiteY122" fmla="*/ 744855 h 955357"/>
                <a:gd name="connsiteX123" fmla="*/ 1576388 w 1635442"/>
                <a:gd name="connsiteY123" fmla="*/ 652463 h 955357"/>
                <a:gd name="connsiteX124" fmla="*/ 1635443 w 1635442"/>
                <a:gd name="connsiteY124" fmla="*/ 628650 h 955357"/>
                <a:gd name="connsiteX125" fmla="*/ 1615440 w 1635442"/>
                <a:gd name="connsiteY125" fmla="*/ 442913 h 955357"/>
                <a:gd name="connsiteX126" fmla="*/ 1631633 w 1635442"/>
                <a:gd name="connsiteY126" fmla="*/ 418147 h 955357"/>
                <a:gd name="connsiteX127" fmla="*/ 1632585 w 1635442"/>
                <a:gd name="connsiteY127" fmla="*/ 288608 h 955357"/>
                <a:gd name="connsiteX128" fmla="*/ 1574483 w 1635442"/>
                <a:gd name="connsiteY128" fmla="*/ 263842 h 955357"/>
                <a:gd name="connsiteX129" fmla="*/ 1498283 w 1635442"/>
                <a:gd name="connsiteY129" fmla="*/ 314325 h 955357"/>
                <a:gd name="connsiteX130" fmla="*/ 1469708 w 1635442"/>
                <a:gd name="connsiteY130" fmla="*/ 304800 h 955357"/>
                <a:gd name="connsiteX131" fmla="*/ 1419225 w 1635442"/>
                <a:gd name="connsiteY131" fmla="*/ 202883 h 955357"/>
                <a:gd name="connsiteX132" fmla="*/ 1295400 w 1635442"/>
                <a:gd name="connsiteY132" fmla="*/ 202883 h 955357"/>
                <a:gd name="connsiteX133" fmla="*/ 1298258 w 1635442"/>
                <a:gd name="connsiteY133" fmla="*/ 142875 h 955357"/>
                <a:gd name="connsiteX134" fmla="*/ 1263968 w 1635442"/>
                <a:gd name="connsiteY134" fmla="*/ 150495 h 955357"/>
                <a:gd name="connsiteX135" fmla="*/ 1221105 w 1635442"/>
                <a:gd name="connsiteY135" fmla="*/ 191452 h 955357"/>
                <a:gd name="connsiteX136" fmla="*/ 1248728 w 1635442"/>
                <a:gd name="connsiteY136" fmla="*/ 251460 h 955357"/>
                <a:gd name="connsiteX137" fmla="*/ 1223963 w 1635442"/>
                <a:gd name="connsiteY137" fmla="*/ 231458 h 955357"/>
                <a:gd name="connsiteX138" fmla="*/ 1204913 w 1635442"/>
                <a:gd name="connsiteY138" fmla="*/ 183833 h 955357"/>
                <a:gd name="connsiteX139" fmla="*/ 1174433 w 1635442"/>
                <a:gd name="connsiteY139" fmla="*/ 183833 h 955357"/>
                <a:gd name="connsiteX140" fmla="*/ 1174433 w 1635442"/>
                <a:gd name="connsiteY140" fmla="*/ 203835 h 955357"/>
                <a:gd name="connsiteX141" fmla="*/ 1130618 w 1635442"/>
                <a:gd name="connsiteY141" fmla="*/ 207645 h 955357"/>
                <a:gd name="connsiteX142" fmla="*/ 1120140 w 1635442"/>
                <a:gd name="connsiteY142" fmla="*/ 174308 h 955357"/>
                <a:gd name="connsiteX143" fmla="*/ 1087755 w 1635442"/>
                <a:gd name="connsiteY143" fmla="*/ 189547 h 955357"/>
                <a:gd name="connsiteX144" fmla="*/ 1076325 w 1635442"/>
                <a:gd name="connsiteY144" fmla="*/ 161925 h 95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635442" h="955357">
                  <a:moveTo>
                    <a:pt x="1076325" y="161925"/>
                  </a:moveTo>
                  <a:lnTo>
                    <a:pt x="1038225" y="164783"/>
                  </a:lnTo>
                  <a:lnTo>
                    <a:pt x="922973" y="260033"/>
                  </a:lnTo>
                  <a:lnTo>
                    <a:pt x="913448" y="220980"/>
                  </a:lnTo>
                  <a:lnTo>
                    <a:pt x="870585" y="193358"/>
                  </a:lnTo>
                  <a:lnTo>
                    <a:pt x="869633" y="160020"/>
                  </a:lnTo>
                  <a:lnTo>
                    <a:pt x="821055" y="76200"/>
                  </a:lnTo>
                  <a:lnTo>
                    <a:pt x="789623" y="69533"/>
                  </a:lnTo>
                  <a:lnTo>
                    <a:pt x="796290" y="39052"/>
                  </a:lnTo>
                  <a:lnTo>
                    <a:pt x="763905" y="42863"/>
                  </a:lnTo>
                  <a:lnTo>
                    <a:pt x="745808" y="74295"/>
                  </a:lnTo>
                  <a:lnTo>
                    <a:pt x="760095" y="3810"/>
                  </a:lnTo>
                  <a:lnTo>
                    <a:pt x="709613" y="38100"/>
                  </a:lnTo>
                  <a:lnTo>
                    <a:pt x="703898" y="0"/>
                  </a:lnTo>
                  <a:lnTo>
                    <a:pt x="609600" y="39052"/>
                  </a:lnTo>
                  <a:lnTo>
                    <a:pt x="594360" y="13335"/>
                  </a:lnTo>
                  <a:lnTo>
                    <a:pt x="545783" y="52388"/>
                  </a:lnTo>
                  <a:lnTo>
                    <a:pt x="541973" y="118110"/>
                  </a:lnTo>
                  <a:lnTo>
                    <a:pt x="507683" y="123825"/>
                  </a:lnTo>
                  <a:lnTo>
                    <a:pt x="455295" y="91440"/>
                  </a:lnTo>
                  <a:lnTo>
                    <a:pt x="424815" y="98108"/>
                  </a:lnTo>
                  <a:lnTo>
                    <a:pt x="418148" y="134302"/>
                  </a:lnTo>
                  <a:lnTo>
                    <a:pt x="394335" y="105727"/>
                  </a:lnTo>
                  <a:lnTo>
                    <a:pt x="377190" y="140017"/>
                  </a:lnTo>
                  <a:lnTo>
                    <a:pt x="376238" y="70485"/>
                  </a:lnTo>
                  <a:lnTo>
                    <a:pt x="221933" y="117158"/>
                  </a:lnTo>
                  <a:lnTo>
                    <a:pt x="205740" y="88583"/>
                  </a:lnTo>
                  <a:lnTo>
                    <a:pt x="97155" y="147638"/>
                  </a:lnTo>
                  <a:lnTo>
                    <a:pt x="124778" y="161925"/>
                  </a:lnTo>
                  <a:lnTo>
                    <a:pt x="35243" y="152400"/>
                  </a:lnTo>
                  <a:lnTo>
                    <a:pt x="15240" y="178117"/>
                  </a:lnTo>
                  <a:lnTo>
                    <a:pt x="0" y="274320"/>
                  </a:lnTo>
                  <a:lnTo>
                    <a:pt x="19050" y="299085"/>
                  </a:lnTo>
                  <a:lnTo>
                    <a:pt x="48578" y="286702"/>
                  </a:lnTo>
                  <a:lnTo>
                    <a:pt x="76200" y="300038"/>
                  </a:lnTo>
                  <a:lnTo>
                    <a:pt x="207645" y="260985"/>
                  </a:lnTo>
                  <a:lnTo>
                    <a:pt x="167640" y="280035"/>
                  </a:lnTo>
                  <a:lnTo>
                    <a:pt x="161925" y="316230"/>
                  </a:lnTo>
                  <a:lnTo>
                    <a:pt x="225743" y="300990"/>
                  </a:lnTo>
                  <a:lnTo>
                    <a:pt x="220980" y="331470"/>
                  </a:lnTo>
                  <a:lnTo>
                    <a:pt x="252413" y="344805"/>
                  </a:lnTo>
                  <a:lnTo>
                    <a:pt x="219075" y="351472"/>
                  </a:lnTo>
                  <a:lnTo>
                    <a:pt x="286703" y="380047"/>
                  </a:lnTo>
                  <a:lnTo>
                    <a:pt x="222885" y="364808"/>
                  </a:lnTo>
                  <a:lnTo>
                    <a:pt x="207645" y="338138"/>
                  </a:lnTo>
                  <a:lnTo>
                    <a:pt x="167640" y="349567"/>
                  </a:lnTo>
                  <a:lnTo>
                    <a:pt x="105728" y="337185"/>
                  </a:lnTo>
                  <a:lnTo>
                    <a:pt x="87630" y="311467"/>
                  </a:lnTo>
                  <a:lnTo>
                    <a:pt x="71438" y="350520"/>
                  </a:lnTo>
                  <a:lnTo>
                    <a:pt x="97155" y="406717"/>
                  </a:lnTo>
                  <a:lnTo>
                    <a:pt x="116205" y="377190"/>
                  </a:lnTo>
                  <a:lnTo>
                    <a:pt x="145733" y="380047"/>
                  </a:lnTo>
                  <a:lnTo>
                    <a:pt x="203835" y="413385"/>
                  </a:lnTo>
                  <a:lnTo>
                    <a:pt x="213360" y="447675"/>
                  </a:lnTo>
                  <a:lnTo>
                    <a:pt x="196215" y="474345"/>
                  </a:lnTo>
                  <a:lnTo>
                    <a:pt x="170498" y="460058"/>
                  </a:lnTo>
                  <a:lnTo>
                    <a:pt x="35243" y="473392"/>
                  </a:lnTo>
                  <a:lnTo>
                    <a:pt x="19050" y="500063"/>
                  </a:lnTo>
                  <a:lnTo>
                    <a:pt x="120968" y="538163"/>
                  </a:lnTo>
                  <a:lnTo>
                    <a:pt x="160973" y="604838"/>
                  </a:lnTo>
                  <a:lnTo>
                    <a:pt x="149543" y="663893"/>
                  </a:lnTo>
                  <a:lnTo>
                    <a:pt x="227648" y="670560"/>
                  </a:lnTo>
                  <a:lnTo>
                    <a:pt x="266700" y="625793"/>
                  </a:lnTo>
                  <a:lnTo>
                    <a:pt x="266700" y="621983"/>
                  </a:lnTo>
                  <a:lnTo>
                    <a:pt x="266700" y="621030"/>
                  </a:lnTo>
                  <a:lnTo>
                    <a:pt x="258128" y="590550"/>
                  </a:lnTo>
                  <a:lnTo>
                    <a:pt x="269558" y="588645"/>
                  </a:lnTo>
                  <a:lnTo>
                    <a:pt x="273368" y="555308"/>
                  </a:lnTo>
                  <a:lnTo>
                    <a:pt x="288608" y="585788"/>
                  </a:lnTo>
                  <a:lnTo>
                    <a:pt x="269558" y="588645"/>
                  </a:lnTo>
                  <a:lnTo>
                    <a:pt x="266700" y="621983"/>
                  </a:lnTo>
                  <a:lnTo>
                    <a:pt x="298133" y="642938"/>
                  </a:lnTo>
                  <a:lnTo>
                    <a:pt x="347663" y="624840"/>
                  </a:lnTo>
                  <a:lnTo>
                    <a:pt x="398145" y="688658"/>
                  </a:lnTo>
                  <a:lnTo>
                    <a:pt x="428625" y="681990"/>
                  </a:lnTo>
                  <a:lnTo>
                    <a:pt x="428625" y="651510"/>
                  </a:lnTo>
                  <a:lnTo>
                    <a:pt x="432435" y="681038"/>
                  </a:lnTo>
                  <a:lnTo>
                    <a:pt x="432435" y="681990"/>
                  </a:lnTo>
                  <a:lnTo>
                    <a:pt x="460058" y="671513"/>
                  </a:lnTo>
                  <a:lnTo>
                    <a:pt x="453390" y="701993"/>
                  </a:lnTo>
                  <a:lnTo>
                    <a:pt x="483870" y="708660"/>
                  </a:lnTo>
                  <a:lnTo>
                    <a:pt x="524828" y="692468"/>
                  </a:lnTo>
                  <a:lnTo>
                    <a:pt x="526733" y="660083"/>
                  </a:lnTo>
                  <a:lnTo>
                    <a:pt x="534353" y="741997"/>
                  </a:lnTo>
                  <a:lnTo>
                    <a:pt x="561023" y="759143"/>
                  </a:lnTo>
                  <a:lnTo>
                    <a:pt x="590550" y="744855"/>
                  </a:lnTo>
                  <a:lnTo>
                    <a:pt x="590550" y="743902"/>
                  </a:lnTo>
                  <a:lnTo>
                    <a:pt x="585788" y="681990"/>
                  </a:lnTo>
                  <a:lnTo>
                    <a:pt x="591503" y="714375"/>
                  </a:lnTo>
                  <a:lnTo>
                    <a:pt x="622935" y="720090"/>
                  </a:lnTo>
                  <a:lnTo>
                    <a:pt x="600075" y="742950"/>
                  </a:lnTo>
                  <a:lnTo>
                    <a:pt x="616268" y="771525"/>
                  </a:lnTo>
                  <a:lnTo>
                    <a:pt x="655320" y="787718"/>
                  </a:lnTo>
                  <a:lnTo>
                    <a:pt x="683895" y="775335"/>
                  </a:lnTo>
                  <a:lnTo>
                    <a:pt x="657225" y="788670"/>
                  </a:lnTo>
                  <a:lnTo>
                    <a:pt x="661035" y="818197"/>
                  </a:lnTo>
                  <a:lnTo>
                    <a:pt x="683895" y="848677"/>
                  </a:lnTo>
                  <a:lnTo>
                    <a:pt x="675323" y="887730"/>
                  </a:lnTo>
                  <a:lnTo>
                    <a:pt x="698183" y="912495"/>
                  </a:lnTo>
                  <a:lnTo>
                    <a:pt x="685800" y="882015"/>
                  </a:lnTo>
                  <a:lnTo>
                    <a:pt x="714375" y="856297"/>
                  </a:lnTo>
                  <a:lnTo>
                    <a:pt x="748665" y="848677"/>
                  </a:lnTo>
                  <a:lnTo>
                    <a:pt x="774383" y="867727"/>
                  </a:lnTo>
                  <a:lnTo>
                    <a:pt x="761048" y="804863"/>
                  </a:lnTo>
                  <a:lnTo>
                    <a:pt x="794385" y="857250"/>
                  </a:lnTo>
                  <a:lnTo>
                    <a:pt x="810578" y="829627"/>
                  </a:lnTo>
                  <a:lnTo>
                    <a:pt x="849630" y="836295"/>
                  </a:lnTo>
                  <a:lnTo>
                    <a:pt x="872490" y="862013"/>
                  </a:lnTo>
                  <a:lnTo>
                    <a:pt x="851535" y="888683"/>
                  </a:lnTo>
                  <a:lnTo>
                    <a:pt x="783908" y="880110"/>
                  </a:lnTo>
                  <a:lnTo>
                    <a:pt x="835343" y="920115"/>
                  </a:lnTo>
                  <a:lnTo>
                    <a:pt x="967740" y="909638"/>
                  </a:lnTo>
                  <a:lnTo>
                    <a:pt x="997268" y="925830"/>
                  </a:lnTo>
                  <a:lnTo>
                    <a:pt x="964883" y="927735"/>
                  </a:lnTo>
                  <a:lnTo>
                    <a:pt x="982028" y="955358"/>
                  </a:lnTo>
                  <a:lnTo>
                    <a:pt x="1146810" y="906780"/>
                  </a:lnTo>
                  <a:lnTo>
                    <a:pt x="1150620" y="842963"/>
                  </a:lnTo>
                  <a:lnTo>
                    <a:pt x="1206818" y="806768"/>
                  </a:lnTo>
                  <a:lnTo>
                    <a:pt x="1346835" y="802005"/>
                  </a:lnTo>
                  <a:lnTo>
                    <a:pt x="1363980" y="771525"/>
                  </a:lnTo>
                  <a:lnTo>
                    <a:pt x="1460183" y="729615"/>
                  </a:lnTo>
                  <a:lnTo>
                    <a:pt x="1533525" y="767715"/>
                  </a:lnTo>
                  <a:lnTo>
                    <a:pt x="1538288" y="744855"/>
                  </a:lnTo>
                  <a:lnTo>
                    <a:pt x="1576388" y="652463"/>
                  </a:lnTo>
                  <a:lnTo>
                    <a:pt x="1635443" y="628650"/>
                  </a:lnTo>
                  <a:lnTo>
                    <a:pt x="1615440" y="442913"/>
                  </a:lnTo>
                  <a:lnTo>
                    <a:pt x="1631633" y="418147"/>
                  </a:lnTo>
                  <a:lnTo>
                    <a:pt x="1632585" y="288608"/>
                  </a:lnTo>
                  <a:lnTo>
                    <a:pt x="1574483" y="263842"/>
                  </a:lnTo>
                  <a:lnTo>
                    <a:pt x="1498283" y="314325"/>
                  </a:lnTo>
                  <a:lnTo>
                    <a:pt x="1469708" y="304800"/>
                  </a:lnTo>
                  <a:lnTo>
                    <a:pt x="1419225" y="202883"/>
                  </a:lnTo>
                  <a:lnTo>
                    <a:pt x="1295400" y="202883"/>
                  </a:lnTo>
                  <a:lnTo>
                    <a:pt x="1298258" y="142875"/>
                  </a:lnTo>
                  <a:lnTo>
                    <a:pt x="1263968" y="150495"/>
                  </a:lnTo>
                  <a:lnTo>
                    <a:pt x="1221105" y="191452"/>
                  </a:lnTo>
                  <a:lnTo>
                    <a:pt x="1248728" y="251460"/>
                  </a:lnTo>
                  <a:lnTo>
                    <a:pt x="1223963" y="231458"/>
                  </a:lnTo>
                  <a:lnTo>
                    <a:pt x="1204913" y="183833"/>
                  </a:lnTo>
                  <a:lnTo>
                    <a:pt x="1174433" y="183833"/>
                  </a:lnTo>
                  <a:lnTo>
                    <a:pt x="1174433" y="203835"/>
                  </a:lnTo>
                  <a:lnTo>
                    <a:pt x="1130618" y="207645"/>
                  </a:lnTo>
                  <a:lnTo>
                    <a:pt x="1120140" y="174308"/>
                  </a:lnTo>
                  <a:lnTo>
                    <a:pt x="1087755" y="189547"/>
                  </a:lnTo>
                  <a:lnTo>
                    <a:pt x="1076325" y="161925"/>
                  </a:lnTo>
                  <a:close/>
                </a:path>
              </a:pathLst>
            </a:custGeom>
            <a:solidFill>
              <a:srgbClr val="FFC000"/>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orme libre : forme 103">
              <a:extLst>
                <a:ext uri="{FF2B5EF4-FFF2-40B4-BE49-F238E27FC236}">
                  <a16:creationId xmlns:a16="http://schemas.microsoft.com/office/drawing/2014/main" id="{A764C350-1EDB-4412-9384-3FC836A21F77}"/>
                </a:ext>
              </a:extLst>
            </p:cNvPr>
            <p:cNvSpPr/>
            <p:nvPr/>
          </p:nvSpPr>
          <p:spPr>
            <a:xfrm>
              <a:off x="4191952" y="1885949"/>
              <a:ext cx="1534477" cy="1486852"/>
            </a:xfrm>
            <a:custGeom>
              <a:avLst/>
              <a:gdLst>
                <a:gd name="connsiteX0" fmla="*/ 429578 w 1534477"/>
                <a:gd name="connsiteY0" fmla="*/ 498158 h 1486852"/>
                <a:gd name="connsiteX1" fmla="*/ 412432 w 1534477"/>
                <a:gd name="connsiteY1" fmla="*/ 528638 h 1486852"/>
                <a:gd name="connsiteX2" fmla="*/ 272415 w 1534477"/>
                <a:gd name="connsiteY2" fmla="*/ 533400 h 1486852"/>
                <a:gd name="connsiteX3" fmla="*/ 216218 w 1534477"/>
                <a:gd name="connsiteY3" fmla="*/ 569595 h 1486852"/>
                <a:gd name="connsiteX4" fmla="*/ 212408 w 1534477"/>
                <a:gd name="connsiteY4" fmla="*/ 633413 h 1486852"/>
                <a:gd name="connsiteX5" fmla="*/ 47625 w 1534477"/>
                <a:gd name="connsiteY5" fmla="*/ 681990 h 1486852"/>
                <a:gd name="connsiteX6" fmla="*/ 0 w 1534477"/>
                <a:gd name="connsiteY6" fmla="*/ 728663 h 1486852"/>
                <a:gd name="connsiteX7" fmla="*/ 25718 w 1534477"/>
                <a:gd name="connsiteY7" fmla="*/ 794385 h 1486852"/>
                <a:gd name="connsiteX8" fmla="*/ 90488 w 1534477"/>
                <a:gd name="connsiteY8" fmla="*/ 805815 h 1486852"/>
                <a:gd name="connsiteX9" fmla="*/ 112395 w 1534477"/>
                <a:gd name="connsiteY9" fmla="*/ 826770 h 1486852"/>
                <a:gd name="connsiteX10" fmla="*/ 164783 w 1534477"/>
                <a:gd name="connsiteY10" fmla="*/ 787718 h 1486852"/>
                <a:gd name="connsiteX11" fmla="*/ 241935 w 1534477"/>
                <a:gd name="connsiteY11" fmla="*/ 781050 h 1486852"/>
                <a:gd name="connsiteX12" fmla="*/ 169545 w 1534477"/>
                <a:gd name="connsiteY12" fmla="*/ 808672 h 1486852"/>
                <a:gd name="connsiteX13" fmla="*/ 162877 w 1534477"/>
                <a:gd name="connsiteY13" fmla="*/ 880110 h 1486852"/>
                <a:gd name="connsiteX14" fmla="*/ 130493 w 1534477"/>
                <a:gd name="connsiteY14" fmla="*/ 893445 h 1486852"/>
                <a:gd name="connsiteX15" fmla="*/ 194310 w 1534477"/>
                <a:gd name="connsiteY15" fmla="*/ 916305 h 1486852"/>
                <a:gd name="connsiteX16" fmla="*/ 245745 w 1534477"/>
                <a:gd name="connsiteY16" fmla="*/ 969645 h 1486852"/>
                <a:gd name="connsiteX17" fmla="*/ 161925 w 1534477"/>
                <a:gd name="connsiteY17" fmla="*/ 1058228 h 1486852"/>
                <a:gd name="connsiteX18" fmla="*/ 166688 w 1534477"/>
                <a:gd name="connsiteY18" fmla="*/ 1105853 h 1486852"/>
                <a:gd name="connsiteX19" fmla="*/ 278130 w 1534477"/>
                <a:gd name="connsiteY19" fmla="*/ 1236345 h 1486852"/>
                <a:gd name="connsiteX20" fmla="*/ 300038 w 1534477"/>
                <a:gd name="connsiteY20" fmla="*/ 1311593 h 1486852"/>
                <a:gd name="connsiteX21" fmla="*/ 386715 w 1534477"/>
                <a:gd name="connsiteY21" fmla="*/ 1383982 h 1486852"/>
                <a:gd name="connsiteX22" fmla="*/ 438150 w 1534477"/>
                <a:gd name="connsiteY22" fmla="*/ 1395413 h 1486852"/>
                <a:gd name="connsiteX23" fmla="*/ 454343 w 1534477"/>
                <a:gd name="connsiteY23" fmla="*/ 1433513 h 1486852"/>
                <a:gd name="connsiteX24" fmla="*/ 519113 w 1534477"/>
                <a:gd name="connsiteY24" fmla="*/ 1445895 h 1486852"/>
                <a:gd name="connsiteX25" fmla="*/ 568643 w 1534477"/>
                <a:gd name="connsiteY25" fmla="*/ 1486853 h 1486852"/>
                <a:gd name="connsiteX26" fmla="*/ 576263 w 1534477"/>
                <a:gd name="connsiteY26" fmla="*/ 1457325 h 1486852"/>
                <a:gd name="connsiteX27" fmla="*/ 606743 w 1534477"/>
                <a:gd name="connsiteY27" fmla="*/ 1462088 h 1486852"/>
                <a:gd name="connsiteX28" fmla="*/ 701040 w 1534477"/>
                <a:gd name="connsiteY28" fmla="*/ 1424940 h 1486852"/>
                <a:gd name="connsiteX29" fmla="*/ 686753 w 1534477"/>
                <a:gd name="connsiteY29" fmla="*/ 1456373 h 1486852"/>
                <a:gd name="connsiteX30" fmla="*/ 756285 w 1534477"/>
                <a:gd name="connsiteY30" fmla="*/ 1453515 h 1486852"/>
                <a:gd name="connsiteX31" fmla="*/ 781050 w 1534477"/>
                <a:gd name="connsiteY31" fmla="*/ 1472565 h 1486852"/>
                <a:gd name="connsiteX32" fmla="*/ 878205 w 1534477"/>
                <a:gd name="connsiteY32" fmla="*/ 1424940 h 1486852"/>
                <a:gd name="connsiteX33" fmla="*/ 851535 w 1534477"/>
                <a:gd name="connsiteY33" fmla="*/ 1403985 h 1486852"/>
                <a:gd name="connsiteX34" fmla="*/ 854393 w 1534477"/>
                <a:gd name="connsiteY34" fmla="*/ 1323975 h 1486852"/>
                <a:gd name="connsiteX35" fmla="*/ 803910 w 1534477"/>
                <a:gd name="connsiteY35" fmla="*/ 1132523 h 1486852"/>
                <a:gd name="connsiteX36" fmla="*/ 758190 w 1534477"/>
                <a:gd name="connsiteY36" fmla="*/ 1088707 h 1486852"/>
                <a:gd name="connsiteX37" fmla="*/ 734378 w 1534477"/>
                <a:gd name="connsiteY37" fmla="*/ 1027747 h 1486852"/>
                <a:gd name="connsiteX38" fmla="*/ 865823 w 1534477"/>
                <a:gd name="connsiteY38" fmla="*/ 1019175 h 1486852"/>
                <a:gd name="connsiteX39" fmla="*/ 904875 w 1534477"/>
                <a:gd name="connsiteY39" fmla="*/ 967740 h 1486852"/>
                <a:gd name="connsiteX40" fmla="*/ 964882 w 1534477"/>
                <a:gd name="connsiteY40" fmla="*/ 959168 h 1486852"/>
                <a:gd name="connsiteX41" fmla="*/ 1068705 w 1534477"/>
                <a:gd name="connsiteY41" fmla="*/ 957263 h 1486852"/>
                <a:gd name="connsiteX42" fmla="*/ 1092518 w 1534477"/>
                <a:gd name="connsiteY42" fmla="*/ 982028 h 1486852"/>
                <a:gd name="connsiteX43" fmla="*/ 1163955 w 1534477"/>
                <a:gd name="connsiteY43" fmla="*/ 918210 h 1486852"/>
                <a:gd name="connsiteX44" fmla="*/ 1163955 w 1534477"/>
                <a:gd name="connsiteY44" fmla="*/ 917257 h 1486852"/>
                <a:gd name="connsiteX45" fmla="*/ 1224915 w 1534477"/>
                <a:gd name="connsiteY45" fmla="*/ 753428 h 1486852"/>
                <a:gd name="connsiteX46" fmla="*/ 1243013 w 1534477"/>
                <a:gd name="connsiteY46" fmla="*/ 654368 h 1486852"/>
                <a:gd name="connsiteX47" fmla="*/ 1251585 w 1534477"/>
                <a:gd name="connsiteY47" fmla="*/ 628650 h 1486852"/>
                <a:gd name="connsiteX48" fmla="*/ 1316355 w 1534477"/>
                <a:gd name="connsiteY48" fmla="*/ 656272 h 1486852"/>
                <a:gd name="connsiteX49" fmla="*/ 1311593 w 1534477"/>
                <a:gd name="connsiteY49" fmla="*/ 621030 h 1486852"/>
                <a:gd name="connsiteX50" fmla="*/ 1341120 w 1534477"/>
                <a:gd name="connsiteY50" fmla="*/ 623888 h 1486852"/>
                <a:gd name="connsiteX51" fmla="*/ 1423035 w 1534477"/>
                <a:gd name="connsiteY51" fmla="*/ 576263 h 1486852"/>
                <a:gd name="connsiteX52" fmla="*/ 1429703 w 1534477"/>
                <a:gd name="connsiteY52" fmla="*/ 538163 h 1486852"/>
                <a:gd name="connsiteX53" fmla="*/ 1463993 w 1534477"/>
                <a:gd name="connsiteY53" fmla="*/ 527685 h 1486852"/>
                <a:gd name="connsiteX54" fmla="*/ 1530667 w 1534477"/>
                <a:gd name="connsiteY54" fmla="*/ 413385 h 1486852"/>
                <a:gd name="connsiteX55" fmla="*/ 1526858 w 1534477"/>
                <a:gd name="connsiteY55" fmla="*/ 354330 h 1486852"/>
                <a:gd name="connsiteX56" fmla="*/ 1507808 w 1534477"/>
                <a:gd name="connsiteY56" fmla="*/ 330517 h 1486852"/>
                <a:gd name="connsiteX57" fmla="*/ 1529715 w 1534477"/>
                <a:gd name="connsiteY57" fmla="*/ 308610 h 1486852"/>
                <a:gd name="connsiteX58" fmla="*/ 1529715 w 1534477"/>
                <a:gd name="connsiteY58" fmla="*/ 307658 h 1486852"/>
                <a:gd name="connsiteX59" fmla="*/ 1534478 w 1534477"/>
                <a:gd name="connsiteY59" fmla="*/ 288608 h 1486852"/>
                <a:gd name="connsiteX60" fmla="*/ 1512570 w 1534477"/>
                <a:gd name="connsiteY60" fmla="*/ 247650 h 1486852"/>
                <a:gd name="connsiteX61" fmla="*/ 1511617 w 1534477"/>
                <a:gd name="connsiteY61" fmla="*/ 247650 h 1486852"/>
                <a:gd name="connsiteX62" fmla="*/ 1478280 w 1534477"/>
                <a:gd name="connsiteY62" fmla="*/ 240030 h 1486852"/>
                <a:gd name="connsiteX63" fmla="*/ 1443990 w 1534477"/>
                <a:gd name="connsiteY63" fmla="*/ 202883 h 1486852"/>
                <a:gd name="connsiteX64" fmla="*/ 1413510 w 1534477"/>
                <a:gd name="connsiteY64" fmla="*/ 213360 h 1486852"/>
                <a:gd name="connsiteX65" fmla="*/ 1336358 w 1534477"/>
                <a:gd name="connsiteY65" fmla="*/ 160020 h 1486852"/>
                <a:gd name="connsiteX66" fmla="*/ 1319213 w 1534477"/>
                <a:gd name="connsiteY66" fmla="*/ 70485 h 1486852"/>
                <a:gd name="connsiteX67" fmla="*/ 1289685 w 1534477"/>
                <a:gd name="connsiteY67" fmla="*/ 54292 h 1486852"/>
                <a:gd name="connsiteX68" fmla="*/ 1172528 w 1534477"/>
                <a:gd name="connsiteY68" fmla="*/ 116205 h 1486852"/>
                <a:gd name="connsiteX69" fmla="*/ 1140143 w 1534477"/>
                <a:gd name="connsiteY69" fmla="*/ 115253 h 1486852"/>
                <a:gd name="connsiteX70" fmla="*/ 1140143 w 1534477"/>
                <a:gd name="connsiteY70" fmla="*/ 83820 h 1486852"/>
                <a:gd name="connsiteX71" fmla="*/ 1105853 w 1534477"/>
                <a:gd name="connsiteY71" fmla="*/ 67628 h 1486852"/>
                <a:gd name="connsiteX72" fmla="*/ 1084898 w 1534477"/>
                <a:gd name="connsiteY72" fmla="*/ 2858 h 1486852"/>
                <a:gd name="connsiteX73" fmla="*/ 1055370 w 1534477"/>
                <a:gd name="connsiteY73" fmla="*/ 0 h 1486852"/>
                <a:gd name="connsiteX74" fmla="*/ 1047750 w 1534477"/>
                <a:gd name="connsiteY74" fmla="*/ 29528 h 1486852"/>
                <a:gd name="connsiteX75" fmla="*/ 950595 w 1534477"/>
                <a:gd name="connsiteY75" fmla="*/ 29528 h 1486852"/>
                <a:gd name="connsiteX76" fmla="*/ 878205 w 1534477"/>
                <a:gd name="connsiteY76" fmla="*/ 64770 h 1486852"/>
                <a:gd name="connsiteX77" fmla="*/ 851535 w 1534477"/>
                <a:gd name="connsiteY77" fmla="*/ 46672 h 1486852"/>
                <a:gd name="connsiteX78" fmla="*/ 825818 w 1534477"/>
                <a:gd name="connsiteY78" fmla="*/ 63817 h 1486852"/>
                <a:gd name="connsiteX79" fmla="*/ 790575 w 1534477"/>
                <a:gd name="connsiteY79" fmla="*/ 23813 h 1486852"/>
                <a:gd name="connsiteX80" fmla="*/ 698182 w 1534477"/>
                <a:gd name="connsiteY80" fmla="*/ 15240 h 1486852"/>
                <a:gd name="connsiteX81" fmla="*/ 697230 w 1534477"/>
                <a:gd name="connsiteY81" fmla="*/ 144780 h 1486852"/>
                <a:gd name="connsiteX82" fmla="*/ 681038 w 1534477"/>
                <a:gd name="connsiteY82" fmla="*/ 169545 h 1486852"/>
                <a:gd name="connsiteX83" fmla="*/ 701040 w 1534477"/>
                <a:gd name="connsiteY83" fmla="*/ 355283 h 1486852"/>
                <a:gd name="connsiteX84" fmla="*/ 641985 w 1534477"/>
                <a:gd name="connsiteY84" fmla="*/ 379095 h 1486852"/>
                <a:gd name="connsiteX85" fmla="*/ 603885 w 1534477"/>
                <a:gd name="connsiteY85" fmla="*/ 471488 h 1486852"/>
                <a:gd name="connsiteX86" fmla="*/ 599123 w 1534477"/>
                <a:gd name="connsiteY86" fmla="*/ 494347 h 1486852"/>
                <a:gd name="connsiteX87" fmla="*/ 525780 w 1534477"/>
                <a:gd name="connsiteY87" fmla="*/ 456247 h 1486852"/>
                <a:gd name="connsiteX88" fmla="*/ 429578 w 1534477"/>
                <a:gd name="connsiteY88" fmla="*/ 498158 h 148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534477" h="1486852">
                  <a:moveTo>
                    <a:pt x="429578" y="498158"/>
                  </a:moveTo>
                  <a:lnTo>
                    <a:pt x="412432" y="528638"/>
                  </a:lnTo>
                  <a:lnTo>
                    <a:pt x="272415" y="533400"/>
                  </a:lnTo>
                  <a:lnTo>
                    <a:pt x="216218" y="569595"/>
                  </a:lnTo>
                  <a:lnTo>
                    <a:pt x="212408" y="633413"/>
                  </a:lnTo>
                  <a:lnTo>
                    <a:pt x="47625" y="681990"/>
                  </a:lnTo>
                  <a:lnTo>
                    <a:pt x="0" y="728663"/>
                  </a:lnTo>
                  <a:lnTo>
                    <a:pt x="25718" y="794385"/>
                  </a:lnTo>
                  <a:lnTo>
                    <a:pt x="90488" y="805815"/>
                  </a:lnTo>
                  <a:lnTo>
                    <a:pt x="112395" y="826770"/>
                  </a:lnTo>
                  <a:lnTo>
                    <a:pt x="164783" y="787718"/>
                  </a:lnTo>
                  <a:lnTo>
                    <a:pt x="241935" y="781050"/>
                  </a:lnTo>
                  <a:lnTo>
                    <a:pt x="169545" y="808672"/>
                  </a:lnTo>
                  <a:lnTo>
                    <a:pt x="162877" y="880110"/>
                  </a:lnTo>
                  <a:lnTo>
                    <a:pt x="130493" y="893445"/>
                  </a:lnTo>
                  <a:lnTo>
                    <a:pt x="194310" y="916305"/>
                  </a:lnTo>
                  <a:lnTo>
                    <a:pt x="245745" y="969645"/>
                  </a:lnTo>
                  <a:lnTo>
                    <a:pt x="161925" y="1058228"/>
                  </a:lnTo>
                  <a:lnTo>
                    <a:pt x="166688" y="1105853"/>
                  </a:lnTo>
                  <a:lnTo>
                    <a:pt x="278130" y="1236345"/>
                  </a:lnTo>
                  <a:lnTo>
                    <a:pt x="300038" y="1311593"/>
                  </a:lnTo>
                  <a:lnTo>
                    <a:pt x="386715" y="1383982"/>
                  </a:lnTo>
                  <a:lnTo>
                    <a:pt x="438150" y="1395413"/>
                  </a:lnTo>
                  <a:lnTo>
                    <a:pt x="454343" y="1433513"/>
                  </a:lnTo>
                  <a:lnTo>
                    <a:pt x="519113" y="1445895"/>
                  </a:lnTo>
                  <a:lnTo>
                    <a:pt x="568643" y="1486853"/>
                  </a:lnTo>
                  <a:lnTo>
                    <a:pt x="576263" y="1457325"/>
                  </a:lnTo>
                  <a:lnTo>
                    <a:pt x="606743" y="1462088"/>
                  </a:lnTo>
                  <a:lnTo>
                    <a:pt x="701040" y="1424940"/>
                  </a:lnTo>
                  <a:lnTo>
                    <a:pt x="686753" y="1456373"/>
                  </a:lnTo>
                  <a:lnTo>
                    <a:pt x="756285" y="1453515"/>
                  </a:lnTo>
                  <a:lnTo>
                    <a:pt x="781050" y="1472565"/>
                  </a:lnTo>
                  <a:lnTo>
                    <a:pt x="878205" y="1424940"/>
                  </a:lnTo>
                  <a:lnTo>
                    <a:pt x="851535" y="1403985"/>
                  </a:lnTo>
                  <a:lnTo>
                    <a:pt x="854393" y="1323975"/>
                  </a:lnTo>
                  <a:lnTo>
                    <a:pt x="803910" y="1132523"/>
                  </a:lnTo>
                  <a:lnTo>
                    <a:pt x="758190" y="1088707"/>
                  </a:lnTo>
                  <a:lnTo>
                    <a:pt x="734378" y="1027747"/>
                  </a:lnTo>
                  <a:lnTo>
                    <a:pt x="865823" y="1019175"/>
                  </a:lnTo>
                  <a:lnTo>
                    <a:pt x="904875" y="967740"/>
                  </a:lnTo>
                  <a:lnTo>
                    <a:pt x="964882" y="959168"/>
                  </a:lnTo>
                  <a:lnTo>
                    <a:pt x="1068705" y="957263"/>
                  </a:lnTo>
                  <a:lnTo>
                    <a:pt x="1092518" y="982028"/>
                  </a:lnTo>
                  <a:lnTo>
                    <a:pt x="1163955" y="918210"/>
                  </a:lnTo>
                  <a:lnTo>
                    <a:pt x="1163955" y="917257"/>
                  </a:lnTo>
                  <a:lnTo>
                    <a:pt x="1224915" y="753428"/>
                  </a:lnTo>
                  <a:lnTo>
                    <a:pt x="1243013" y="654368"/>
                  </a:lnTo>
                  <a:lnTo>
                    <a:pt x="1251585" y="628650"/>
                  </a:lnTo>
                  <a:lnTo>
                    <a:pt x="1316355" y="656272"/>
                  </a:lnTo>
                  <a:lnTo>
                    <a:pt x="1311593" y="621030"/>
                  </a:lnTo>
                  <a:lnTo>
                    <a:pt x="1341120" y="623888"/>
                  </a:lnTo>
                  <a:lnTo>
                    <a:pt x="1423035" y="576263"/>
                  </a:lnTo>
                  <a:lnTo>
                    <a:pt x="1429703" y="538163"/>
                  </a:lnTo>
                  <a:lnTo>
                    <a:pt x="1463993" y="527685"/>
                  </a:lnTo>
                  <a:lnTo>
                    <a:pt x="1530667" y="413385"/>
                  </a:lnTo>
                  <a:lnTo>
                    <a:pt x="1526858" y="354330"/>
                  </a:lnTo>
                  <a:lnTo>
                    <a:pt x="1507808" y="330517"/>
                  </a:lnTo>
                  <a:lnTo>
                    <a:pt x="1529715" y="308610"/>
                  </a:lnTo>
                  <a:lnTo>
                    <a:pt x="1529715" y="307658"/>
                  </a:lnTo>
                  <a:lnTo>
                    <a:pt x="1534478" y="288608"/>
                  </a:lnTo>
                  <a:lnTo>
                    <a:pt x="1512570" y="247650"/>
                  </a:lnTo>
                  <a:lnTo>
                    <a:pt x="1511617" y="247650"/>
                  </a:lnTo>
                  <a:lnTo>
                    <a:pt x="1478280" y="240030"/>
                  </a:lnTo>
                  <a:lnTo>
                    <a:pt x="1443990" y="202883"/>
                  </a:lnTo>
                  <a:lnTo>
                    <a:pt x="1413510" y="213360"/>
                  </a:lnTo>
                  <a:lnTo>
                    <a:pt x="1336358" y="160020"/>
                  </a:lnTo>
                  <a:lnTo>
                    <a:pt x="1319213" y="70485"/>
                  </a:lnTo>
                  <a:lnTo>
                    <a:pt x="1289685" y="54292"/>
                  </a:lnTo>
                  <a:lnTo>
                    <a:pt x="1172528" y="116205"/>
                  </a:lnTo>
                  <a:lnTo>
                    <a:pt x="1140143" y="115253"/>
                  </a:lnTo>
                  <a:lnTo>
                    <a:pt x="1140143" y="83820"/>
                  </a:lnTo>
                  <a:lnTo>
                    <a:pt x="1105853" y="67628"/>
                  </a:lnTo>
                  <a:lnTo>
                    <a:pt x="1084898" y="2858"/>
                  </a:lnTo>
                  <a:lnTo>
                    <a:pt x="1055370" y="0"/>
                  </a:lnTo>
                  <a:lnTo>
                    <a:pt x="1047750" y="29528"/>
                  </a:lnTo>
                  <a:lnTo>
                    <a:pt x="950595" y="29528"/>
                  </a:lnTo>
                  <a:lnTo>
                    <a:pt x="878205" y="64770"/>
                  </a:lnTo>
                  <a:lnTo>
                    <a:pt x="851535" y="46672"/>
                  </a:lnTo>
                  <a:lnTo>
                    <a:pt x="825818" y="63817"/>
                  </a:lnTo>
                  <a:lnTo>
                    <a:pt x="790575" y="23813"/>
                  </a:lnTo>
                  <a:lnTo>
                    <a:pt x="698182" y="15240"/>
                  </a:lnTo>
                  <a:lnTo>
                    <a:pt x="697230" y="144780"/>
                  </a:lnTo>
                  <a:lnTo>
                    <a:pt x="681038" y="169545"/>
                  </a:lnTo>
                  <a:lnTo>
                    <a:pt x="701040" y="355283"/>
                  </a:lnTo>
                  <a:lnTo>
                    <a:pt x="641985" y="379095"/>
                  </a:lnTo>
                  <a:lnTo>
                    <a:pt x="603885" y="471488"/>
                  </a:lnTo>
                  <a:lnTo>
                    <a:pt x="599123" y="494347"/>
                  </a:lnTo>
                  <a:lnTo>
                    <a:pt x="525780" y="456247"/>
                  </a:lnTo>
                  <a:lnTo>
                    <a:pt x="429578" y="498158"/>
                  </a:lnTo>
                  <a:close/>
                </a:path>
              </a:pathLst>
            </a:custGeom>
            <a:solidFill>
              <a:srgbClr val="FFC000"/>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orme libre : forme 104">
              <a:extLst>
                <a:ext uri="{FF2B5EF4-FFF2-40B4-BE49-F238E27FC236}">
                  <a16:creationId xmlns:a16="http://schemas.microsoft.com/office/drawing/2014/main" id="{AB157457-6497-7C55-7A84-BBEA1017AE5E}"/>
                </a:ext>
              </a:extLst>
            </p:cNvPr>
            <p:cNvSpPr/>
            <p:nvPr/>
          </p:nvSpPr>
          <p:spPr>
            <a:xfrm>
              <a:off x="5094922" y="4222431"/>
              <a:ext cx="2478433" cy="1780232"/>
            </a:xfrm>
            <a:custGeom>
              <a:avLst/>
              <a:gdLst>
                <a:gd name="connsiteX0" fmla="*/ 1029653 w 2478433"/>
                <a:gd name="connsiteY0" fmla="*/ 64780 h 1780232"/>
                <a:gd name="connsiteX1" fmla="*/ 957263 w 2478433"/>
                <a:gd name="connsiteY1" fmla="*/ 0 h 1780232"/>
                <a:gd name="connsiteX2" fmla="*/ 871538 w 2478433"/>
                <a:gd name="connsiteY2" fmla="*/ 7630 h 1780232"/>
                <a:gd name="connsiteX3" fmla="*/ 863918 w 2478433"/>
                <a:gd name="connsiteY3" fmla="*/ 61913 h 1780232"/>
                <a:gd name="connsiteX4" fmla="*/ 848678 w 2478433"/>
                <a:gd name="connsiteY4" fmla="*/ 119063 h 1780232"/>
                <a:gd name="connsiteX5" fmla="*/ 800100 w 2478433"/>
                <a:gd name="connsiteY5" fmla="*/ 153362 h 1780232"/>
                <a:gd name="connsiteX6" fmla="*/ 807720 w 2478433"/>
                <a:gd name="connsiteY6" fmla="*/ 191462 h 1780232"/>
                <a:gd name="connsiteX7" fmla="*/ 742950 w 2478433"/>
                <a:gd name="connsiteY7" fmla="*/ 227657 h 1780232"/>
                <a:gd name="connsiteX8" fmla="*/ 692468 w 2478433"/>
                <a:gd name="connsiteY8" fmla="*/ 296237 h 1780232"/>
                <a:gd name="connsiteX9" fmla="*/ 656272 w 2478433"/>
                <a:gd name="connsiteY9" fmla="*/ 330527 h 1780232"/>
                <a:gd name="connsiteX10" fmla="*/ 684847 w 2478433"/>
                <a:gd name="connsiteY10" fmla="*/ 427682 h 1780232"/>
                <a:gd name="connsiteX11" fmla="*/ 604838 w 2478433"/>
                <a:gd name="connsiteY11" fmla="*/ 448637 h 1780232"/>
                <a:gd name="connsiteX12" fmla="*/ 604838 w 2478433"/>
                <a:gd name="connsiteY12" fmla="*/ 480070 h 1780232"/>
                <a:gd name="connsiteX13" fmla="*/ 630555 w 2478433"/>
                <a:gd name="connsiteY13" fmla="*/ 495310 h 1780232"/>
                <a:gd name="connsiteX14" fmla="*/ 582930 w 2478433"/>
                <a:gd name="connsiteY14" fmla="*/ 553422 h 1780232"/>
                <a:gd name="connsiteX15" fmla="*/ 597218 w 2478433"/>
                <a:gd name="connsiteY15" fmla="*/ 582949 h 1780232"/>
                <a:gd name="connsiteX16" fmla="*/ 566738 w 2478433"/>
                <a:gd name="connsiteY16" fmla="*/ 580092 h 1780232"/>
                <a:gd name="connsiteX17" fmla="*/ 528638 w 2478433"/>
                <a:gd name="connsiteY17" fmla="*/ 630574 h 1780232"/>
                <a:gd name="connsiteX18" fmla="*/ 500063 w 2478433"/>
                <a:gd name="connsiteY18" fmla="*/ 644862 h 1780232"/>
                <a:gd name="connsiteX19" fmla="*/ 408623 w 2478433"/>
                <a:gd name="connsiteY19" fmla="*/ 634384 h 1780232"/>
                <a:gd name="connsiteX20" fmla="*/ 354330 w 2478433"/>
                <a:gd name="connsiteY20" fmla="*/ 664864 h 1780232"/>
                <a:gd name="connsiteX21" fmla="*/ 265748 w 2478433"/>
                <a:gd name="connsiteY21" fmla="*/ 657244 h 1780232"/>
                <a:gd name="connsiteX22" fmla="*/ 250508 w 2478433"/>
                <a:gd name="connsiteY22" fmla="*/ 683914 h 1780232"/>
                <a:gd name="connsiteX23" fmla="*/ 210503 w 2478433"/>
                <a:gd name="connsiteY23" fmla="*/ 677247 h 1780232"/>
                <a:gd name="connsiteX24" fmla="*/ 210503 w 2478433"/>
                <a:gd name="connsiteY24" fmla="*/ 678199 h 1780232"/>
                <a:gd name="connsiteX25" fmla="*/ 207645 w 2478433"/>
                <a:gd name="connsiteY25" fmla="*/ 708679 h 1780232"/>
                <a:gd name="connsiteX26" fmla="*/ 180975 w 2478433"/>
                <a:gd name="connsiteY26" fmla="*/ 722967 h 1780232"/>
                <a:gd name="connsiteX27" fmla="*/ 173355 w 2478433"/>
                <a:gd name="connsiteY27" fmla="*/ 690591 h 1780232"/>
                <a:gd name="connsiteX28" fmla="*/ 74295 w 2478433"/>
                <a:gd name="connsiteY28" fmla="*/ 720119 h 1780232"/>
                <a:gd name="connsiteX29" fmla="*/ 79058 w 2478433"/>
                <a:gd name="connsiteY29" fmla="*/ 787746 h 1780232"/>
                <a:gd name="connsiteX30" fmla="*/ 33338 w 2478433"/>
                <a:gd name="connsiteY30" fmla="*/ 906809 h 1780232"/>
                <a:gd name="connsiteX31" fmla="*/ 50483 w 2478433"/>
                <a:gd name="connsiteY31" fmla="*/ 935384 h 1780232"/>
                <a:gd name="connsiteX32" fmla="*/ 120968 w 2478433"/>
                <a:gd name="connsiteY32" fmla="*/ 939194 h 1780232"/>
                <a:gd name="connsiteX33" fmla="*/ 120968 w 2478433"/>
                <a:gd name="connsiteY33" fmla="*/ 939194 h 1780232"/>
                <a:gd name="connsiteX34" fmla="*/ 147638 w 2478433"/>
                <a:gd name="connsiteY34" fmla="*/ 1001106 h 1780232"/>
                <a:gd name="connsiteX35" fmla="*/ 132398 w 2478433"/>
                <a:gd name="connsiteY35" fmla="*/ 1030634 h 1780232"/>
                <a:gd name="connsiteX36" fmla="*/ 162878 w 2478433"/>
                <a:gd name="connsiteY36" fmla="*/ 1030634 h 1780232"/>
                <a:gd name="connsiteX37" fmla="*/ 168593 w 2478433"/>
                <a:gd name="connsiteY37" fmla="*/ 1108739 h 1780232"/>
                <a:gd name="connsiteX38" fmla="*/ 140018 w 2478433"/>
                <a:gd name="connsiteY38" fmla="*/ 1123979 h 1780232"/>
                <a:gd name="connsiteX39" fmla="*/ 148590 w 2478433"/>
                <a:gd name="connsiteY39" fmla="*/ 1156364 h 1780232"/>
                <a:gd name="connsiteX40" fmla="*/ 61913 w 2478433"/>
                <a:gd name="connsiteY40" fmla="*/ 1255424 h 1780232"/>
                <a:gd name="connsiteX41" fmla="*/ 66675 w 2478433"/>
                <a:gd name="connsiteY41" fmla="*/ 1286856 h 1780232"/>
                <a:gd name="connsiteX42" fmla="*/ 30480 w 2478433"/>
                <a:gd name="connsiteY42" fmla="*/ 1295419 h 1780232"/>
                <a:gd name="connsiteX43" fmla="*/ 13335 w 2478433"/>
                <a:gd name="connsiteY43" fmla="*/ 1325899 h 1780232"/>
                <a:gd name="connsiteX44" fmla="*/ 0 w 2478433"/>
                <a:gd name="connsiteY44" fmla="*/ 1417349 h 1780232"/>
                <a:gd name="connsiteX45" fmla="*/ 0 w 2478433"/>
                <a:gd name="connsiteY45" fmla="*/ 1418301 h 1780232"/>
                <a:gd name="connsiteX46" fmla="*/ 120015 w 2478433"/>
                <a:gd name="connsiteY46" fmla="*/ 1524981 h 1780232"/>
                <a:gd name="connsiteX47" fmla="*/ 250508 w 2478433"/>
                <a:gd name="connsiteY47" fmla="*/ 1506884 h 1780232"/>
                <a:gd name="connsiteX48" fmla="*/ 277178 w 2478433"/>
                <a:gd name="connsiteY48" fmla="*/ 1529744 h 1780232"/>
                <a:gd name="connsiteX49" fmla="*/ 382905 w 2478433"/>
                <a:gd name="connsiteY49" fmla="*/ 1527839 h 1780232"/>
                <a:gd name="connsiteX50" fmla="*/ 449580 w 2478433"/>
                <a:gd name="connsiteY50" fmla="*/ 1531649 h 1780232"/>
                <a:gd name="connsiteX51" fmla="*/ 474345 w 2478433"/>
                <a:gd name="connsiteY51" fmla="*/ 1507837 h 1780232"/>
                <a:gd name="connsiteX52" fmla="*/ 470535 w 2478433"/>
                <a:gd name="connsiteY52" fmla="*/ 1438294 h 1780232"/>
                <a:gd name="connsiteX53" fmla="*/ 496253 w 2478433"/>
                <a:gd name="connsiteY53" fmla="*/ 1424007 h 1780232"/>
                <a:gd name="connsiteX54" fmla="*/ 568643 w 2478433"/>
                <a:gd name="connsiteY54" fmla="*/ 1448781 h 1780232"/>
                <a:gd name="connsiteX55" fmla="*/ 675322 w 2478433"/>
                <a:gd name="connsiteY55" fmla="*/ 1476394 h 1780232"/>
                <a:gd name="connsiteX56" fmla="*/ 726758 w 2478433"/>
                <a:gd name="connsiteY56" fmla="*/ 1523067 h 1780232"/>
                <a:gd name="connsiteX57" fmla="*/ 795338 w 2478433"/>
                <a:gd name="connsiteY57" fmla="*/ 1518304 h 1780232"/>
                <a:gd name="connsiteX58" fmla="*/ 856297 w 2478433"/>
                <a:gd name="connsiteY58" fmla="*/ 1599267 h 1780232"/>
                <a:gd name="connsiteX59" fmla="*/ 866775 w 2478433"/>
                <a:gd name="connsiteY59" fmla="*/ 1567834 h 1780232"/>
                <a:gd name="connsiteX60" fmla="*/ 902970 w 2478433"/>
                <a:gd name="connsiteY60" fmla="*/ 1565929 h 1780232"/>
                <a:gd name="connsiteX61" fmla="*/ 1016318 w 2478433"/>
                <a:gd name="connsiteY61" fmla="*/ 1620222 h 1780232"/>
                <a:gd name="connsiteX62" fmla="*/ 995363 w 2478433"/>
                <a:gd name="connsiteY62" fmla="*/ 1672609 h 1780232"/>
                <a:gd name="connsiteX63" fmla="*/ 1089660 w 2478433"/>
                <a:gd name="connsiteY63" fmla="*/ 1700222 h 1780232"/>
                <a:gd name="connsiteX64" fmla="*/ 1114435 w 2478433"/>
                <a:gd name="connsiteY64" fmla="*/ 1761182 h 1780232"/>
                <a:gd name="connsiteX65" fmla="*/ 1148725 w 2478433"/>
                <a:gd name="connsiteY65" fmla="*/ 1763087 h 1780232"/>
                <a:gd name="connsiteX66" fmla="*/ 1196350 w 2478433"/>
                <a:gd name="connsiteY66" fmla="*/ 1720225 h 1780232"/>
                <a:gd name="connsiteX67" fmla="*/ 1230640 w 2478433"/>
                <a:gd name="connsiteY67" fmla="*/ 1718320 h 1780232"/>
                <a:gd name="connsiteX68" fmla="*/ 1331614 w 2478433"/>
                <a:gd name="connsiteY68" fmla="*/ 1742132 h 1780232"/>
                <a:gd name="connsiteX69" fmla="*/ 1381144 w 2478433"/>
                <a:gd name="connsiteY69" fmla="*/ 1780232 h 1780232"/>
                <a:gd name="connsiteX70" fmla="*/ 1447819 w 2478433"/>
                <a:gd name="connsiteY70" fmla="*/ 1775470 h 1780232"/>
                <a:gd name="connsiteX71" fmla="*/ 1447819 w 2478433"/>
                <a:gd name="connsiteY71" fmla="*/ 1743094 h 1780232"/>
                <a:gd name="connsiteX72" fmla="*/ 1534497 w 2478433"/>
                <a:gd name="connsiteY72" fmla="*/ 1698327 h 1780232"/>
                <a:gd name="connsiteX73" fmla="*/ 1602124 w 2478433"/>
                <a:gd name="connsiteY73" fmla="*/ 1685935 h 1780232"/>
                <a:gd name="connsiteX74" fmla="*/ 1693574 w 2478433"/>
                <a:gd name="connsiteY74" fmla="*/ 1710709 h 1780232"/>
                <a:gd name="connsiteX75" fmla="*/ 1631661 w 2478433"/>
                <a:gd name="connsiteY75" fmla="*/ 1633547 h 1780232"/>
                <a:gd name="connsiteX76" fmla="*/ 1627851 w 2478433"/>
                <a:gd name="connsiteY76" fmla="*/ 1445914 h 1780232"/>
                <a:gd name="connsiteX77" fmla="*/ 1632614 w 2478433"/>
                <a:gd name="connsiteY77" fmla="*/ 1340177 h 1780232"/>
                <a:gd name="connsiteX78" fmla="*/ 1692621 w 2478433"/>
                <a:gd name="connsiteY78" fmla="*/ 1225877 h 1780232"/>
                <a:gd name="connsiteX79" fmla="*/ 1721196 w 2478433"/>
                <a:gd name="connsiteY79" fmla="*/ 1197302 h 1780232"/>
                <a:gd name="connsiteX80" fmla="*/ 1779308 w 2478433"/>
                <a:gd name="connsiteY80" fmla="*/ 1153487 h 1780232"/>
                <a:gd name="connsiteX81" fmla="*/ 1851698 w 2478433"/>
                <a:gd name="connsiteY81" fmla="*/ 1153487 h 1780232"/>
                <a:gd name="connsiteX82" fmla="*/ 1923136 w 2478433"/>
                <a:gd name="connsiteY82" fmla="*/ 1076325 h 1780232"/>
                <a:gd name="connsiteX83" fmla="*/ 2040293 w 2478433"/>
                <a:gd name="connsiteY83" fmla="*/ 991562 h 1780232"/>
                <a:gd name="connsiteX84" fmla="*/ 2129828 w 2478433"/>
                <a:gd name="connsiteY84" fmla="*/ 965845 h 1780232"/>
                <a:gd name="connsiteX85" fmla="*/ 2161261 w 2478433"/>
                <a:gd name="connsiteY85" fmla="*/ 1018232 h 1780232"/>
                <a:gd name="connsiteX86" fmla="*/ 2193646 w 2478433"/>
                <a:gd name="connsiteY86" fmla="*/ 1025852 h 1780232"/>
                <a:gd name="connsiteX87" fmla="*/ 2195551 w 2478433"/>
                <a:gd name="connsiteY87" fmla="*/ 1025852 h 1780232"/>
                <a:gd name="connsiteX88" fmla="*/ 2236508 w 2478433"/>
                <a:gd name="connsiteY88" fmla="*/ 962987 h 1780232"/>
                <a:gd name="connsiteX89" fmla="*/ 2298421 w 2478433"/>
                <a:gd name="connsiteY89" fmla="*/ 943937 h 1780232"/>
                <a:gd name="connsiteX90" fmla="*/ 2287934 w 2478433"/>
                <a:gd name="connsiteY90" fmla="*/ 914410 h 1780232"/>
                <a:gd name="connsiteX91" fmla="*/ 2332701 w 2478433"/>
                <a:gd name="connsiteY91" fmla="*/ 862975 h 1780232"/>
                <a:gd name="connsiteX92" fmla="*/ 2367944 w 2478433"/>
                <a:gd name="connsiteY92" fmla="*/ 872500 h 1780232"/>
                <a:gd name="connsiteX93" fmla="*/ 2387946 w 2478433"/>
                <a:gd name="connsiteY93" fmla="*/ 759152 h 1780232"/>
                <a:gd name="connsiteX94" fmla="*/ 2478434 w 2478433"/>
                <a:gd name="connsiteY94" fmla="*/ 662007 h 1780232"/>
                <a:gd name="connsiteX95" fmla="*/ 2410806 w 2478433"/>
                <a:gd name="connsiteY95" fmla="*/ 593427 h 1780232"/>
                <a:gd name="connsiteX96" fmla="*/ 2408873 w 2478433"/>
                <a:gd name="connsiteY96" fmla="*/ 535305 h 1780232"/>
                <a:gd name="connsiteX97" fmla="*/ 2381260 w 2478433"/>
                <a:gd name="connsiteY97" fmla="*/ 486728 h 1780232"/>
                <a:gd name="connsiteX98" fmla="*/ 2316480 w 2478433"/>
                <a:gd name="connsiteY98" fmla="*/ 450533 h 1780232"/>
                <a:gd name="connsiteX99" fmla="*/ 2286953 w 2478433"/>
                <a:gd name="connsiteY99" fmla="*/ 450533 h 1780232"/>
                <a:gd name="connsiteX100" fmla="*/ 2260283 w 2478433"/>
                <a:gd name="connsiteY100" fmla="*/ 474345 h 1780232"/>
                <a:gd name="connsiteX101" fmla="*/ 2258378 w 2478433"/>
                <a:gd name="connsiteY101" fmla="*/ 441008 h 1780232"/>
                <a:gd name="connsiteX102" fmla="*/ 2183130 w 2478433"/>
                <a:gd name="connsiteY102" fmla="*/ 487680 h 1780232"/>
                <a:gd name="connsiteX103" fmla="*/ 2100272 w 2478433"/>
                <a:gd name="connsiteY103" fmla="*/ 434340 h 1780232"/>
                <a:gd name="connsiteX104" fmla="*/ 2025025 w 2478433"/>
                <a:gd name="connsiteY104" fmla="*/ 281940 h 1780232"/>
                <a:gd name="connsiteX105" fmla="*/ 2003117 w 2478433"/>
                <a:gd name="connsiteY105" fmla="*/ 184785 h 1780232"/>
                <a:gd name="connsiteX106" fmla="*/ 1906905 w 2478433"/>
                <a:gd name="connsiteY106" fmla="*/ 102870 h 1780232"/>
                <a:gd name="connsiteX107" fmla="*/ 1876425 w 2478433"/>
                <a:gd name="connsiteY107" fmla="*/ 100013 h 1780232"/>
                <a:gd name="connsiteX108" fmla="*/ 1874520 w 2478433"/>
                <a:gd name="connsiteY108" fmla="*/ 130493 h 1780232"/>
                <a:gd name="connsiteX109" fmla="*/ 1805940 w 2478433"/>
                <a:gd name="connsiteY109" fmla="*/ 117167 h 1780232"/>
                <a:gd name="connsiteX110" fmla="*/ 1789748 w 2478433"/>
                <a:gd name="connsiteY110" fmla="*/ 56207 h 1780232"/>
                <a:gd name="connsiteX111" fmla="*/ 1765935 w 2478433"/>
                <a:gd name="connsiteY111" fmla="*/ 38110 h 1780232"/>
                <a:gd name="connsiteX112" fmla="*/ 1683068 w 2478433"/>
                <a:gd name="connsiteY112" fmla="*/ 109547 h 1780232"/>
                <a:gd name="connsiteX113" fmla="*/ 1664018 w 2478433"/>
                <a:gd name="connsiteY113" fmla="*/ 85735 h 1780232"/>
                <a:gd name="connsiteX114" fmla="*/ 1589723 w 2478433"/>
                <a:gd name="connsiteY114" fmla="*/ 255289 h 1780232"/>
                <a:gd name="connsiteX115" fmla="*/ 1562110 w 2478433"/>
                <a:gd name="connsiteY115" fmla="*/ 200997 h 1780232"/>
                <a:gd name="connsiteX116" fmla="*/ 1567825 w 2478433"/>
                <a:gd name="connsiteY116" fmla="*/ 168612 h 1780232"/>
                <a:gd name="connsiteX117" fmla="*/ 1542107 w 2478433"/>
                <a:gd name="connsiteY117" fmla="*/ 151467 h 1780232"/>
                <a:gd name="connsiteX118" fmla="*/ 1528763 w 2478433"/>
                <a:gd name="connsiteY118" fmla="*/ 106680 h 1780232"/>
                <a:gd name="connsiteX119" fmla="*/ 1472565 w 2478433"/>
                <a:gd name="connsiteY119" fmla="*/ 63818 h 1780232"/>
                <a:gd name="connsiteX120" fmla="*/ 1422083 w 2478433"/>
                <a:gd name="connsiteY120" fmla="*/ 109538 h 1780232"/>
                <a:gd name="connsiteX121" fmla="*/ 1389698 w 2478433"/>
                <a:gd name="connsiteY121" fmla="*/ 205750 h 1780232"/>
                <a:gd name="connsiteX122" fmla="*/ 1348740 w 2478433"/>
                <a:gd name="connsiteY122" fmla="*/ 258137 h 1780232"/>
                <a:gd name="connsiteX123" fmla="*/ 1281113 w 2478433"/>
                <a:gd name="connsiteY123" fmla="*/ 240992 h 1780232"/>
                <a:gd name="connsiteX124" fmla="*/ 1225858 w 2478433"/>
                <a:gd name="connsiteY124" fmla="*/ 275282 h 1780232"/>
                <a:gd name="connsiteX125" fmla="*/ 1190625 w 2478433"/>
                <a:gd name="connsiteY125" fmla="*/ 221942 h 1780232"/>
                <a:gd name="connsiteX126" fmla="*/ 1209675 w 2478433"/>
                <a:gd name="connsiteY126" fmla="*/ 160982 h 1780232"/>
                <a:gd name="connsiteX127" fmla="*/ 1168708 w 2478433"/>
                <a:gd name="connsiteY127" fmla="*/ 96212 h 1780232"/>
                <a:gd name="connsiteX128" fmla="*/ 1158231 w 2478433"/>
                <a:gd name="connsiteY128" fmla="*/ 38100 h 1780232"/>
                <a:gd name="connsiteX129" fmla="*/ 1085840 w 2478433"/>
                <a:gd name="connsiteY129" fmla="*/ 36205 h 1780232"/>
                <a:gd name="connsiteX130" fmla="*/ 1029653 w 2478433"/>
                <a:gd name="connsiteY130" fmla="*/ 64780 h 178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478433" h="1780232">
                  <a:moveTo>
                    <a:pt x="1029653" y="64780"/>
                  </a:moveTo>
                  <a:lnTo>
                    <a:pt x="957263" y="0"/>
                  </a:lnTo>
                  <a:lnTo>
                    <a:pt x="871538" y="7630"/>
                  </a:lnTo>
                  <a:lnTo>
                    <a:pt x="863918" y="61913"/>
                  </a:lnTo>
                  <a:lnTo>
                    <a:pt x="848678" y="119063"/>
                  </a:lnTo>
                  <a:lnTo>
                    <a:pt x="800100" y="153362"/>
                  </a:lnTo>
                  <a:lnTo>
                    <a:pt x="807720" y="191462"/>
                  </a:lnTo>
                  <a:lnTo>
                    <a:pt x="742950" y="227657"/>
                  </a:lnTo>
                  <a:lnTo>
                    <a:pt x="692468" y="296237"/>
                  </a:lnTo>
                  <a:lnTo>
                    <a:pt x="656272" y="330527"/>
                  </a:lnTo>
                  <a:lnTo>
                    <a:pt x="684847" y="427682"/>
                  </a:lnTo>
                  <a:lnTo>
                    <a:pt x="604838" y="448637"/>
                  </a:lnTo>
                  <a:lnTo>
                    <a:pt x="604838" y="480070"/>
                  </a:lnTo>
                  <a:lnTo>
                    <a:pt x="630555" y="495310"/>
                  </a:lnTo>
                  <a:lnTo>
                    <a:pt x="582930" y="553422"/>
                  </a:lnTo>
                  <a:lnTo>
                    <a:pt x="597218" y="582949"/>
                  </a:lnTo>
                  <a:lnTo>
                    <a:pt x="566738" y="580092"/>
                  </a:lnTo>
                  <a:lnTo>
                    <a:pt x="528638" y="630574"/>
                  </a:lnTo>
                  <a:lnTo>
                    <a:pt x="500063" y="644862"/>
                  </a:lnTo>
                  <a:lnTo>
                    <a:pt x="408623" y="634384"/>
                  </a:lnTo>
                  <a:lnTo>
                    <a:pt x="354330" y="664864"/>
                  </a:lnTo>
                  <a:lnTo>
                    <a:pt x="265748" y="657244"/>
                  </a:lnTo>
                  <a:lnTo>
                    <a:pt x="250508" y="683914"/>
                  </a:lnTo>
                  <a:lnTo>
                    <a:pt x="210503" y="677247"/>
                  </a:lnTo>
                  <a:lnTo>
                    <a:pt x="210503" y="678199"/>
                  </a:lnTo>
                  <a:lnTo>
                    <a:pt x="207645" y="708679"/>
                  </a:lnTo>
                  <a:lnTo>
                    <a:pt x="180975" y="722967"/>
                  </a:lnTo>
                  <a:lnTo>
                    <a:pt x="173355" y="690591"/>
                  </a:lnTo>
                  <a:lnTo>
                    <a:pt x="74295" y="720119"/>
                  </a:lnTo>
                  <a:lnTo>
                    <a:pt x="79058" y="787746"/>
                  </a:lnTo>
                  <a:lnTo>
                    <a:pt x="33338" y="906809"/>
                  </a:lnTo>
                  <a:lnTo>
                    <a:pt x="50483" y="935384"/>
                  </a:lnTo>
                  <a:lnTo>
                    <a:pt x="120968" y="939194"/>
                  </a:lnTo>
                  <a:lnTo>
                    <a:pt x="120968" y="939194"/>
                  </a:lnTo>
                  <a:lnTo>
                    <a:pt x="147638" y="1001106"/>
                  </a:lnTo>
                  <a:lnTo>
                    <a:pt x="132398" y="1030634"/>
                  </a:lnTo>
                  <a:lnTo>
                    <a:pt x="162878" y="1030634"/>
                  </a:lnTo>
                  <a:lnTo>
                    <a:pt x="168593" y="1108739"/>
                  </a:lnTo>
                  <a:lnTo>
                    <a:pt x="140018" y="1123979"/>
                  </a:lnTo>
                  <a:lnTo>
                    <a:pt x="148590" y="1156364"/>
                  </a:lnTo>
                  <a:lnTo>
                    <a:pt x="61913" y="1255424"/>
                  </a:lnTo>
                  <a:lnTo>
                    <a:pt x="66675" y="1286856"/>
                  </a:lnTo>
                  <a:lnTo>
                    <a:pt x="30480" y="1295419"/>
                  </a:lnTo>
                  <a:lnTo>
                    <a:pt x="13335" y="1325899"/>
                  </a:lnTo>
                  <a:lnTo>
                    <a:pt x="0" y="1417349"/>
                  </a:lnTo>
                  <a:lnTo>
                    <a:pt x="0" y="1418301"/>
                  </a:lnTo>
                  <a:lnTo>
                    <a:pt x="120015" y="1524981"/>
                  </a:lnTo>
                  <a:lnTo>
                    <a:pt x="250508" y="1506884"/>
                  </a:lnTo>
                  <a:lnTo>
                    <a:pt x="277178" y="1529744"/>
                  </a:lnTo>
                  <a:lnTo>
                    <a:pt x="382905" y="1527839"/>
                  </a:lnTo>
                  <a:lnTo>
                    <a:pt x="449580" y="1531649"/>
                  </a:lnTo>
                  <a:lnTo>
                    <a:pt x="474345" y="1507837"/>
                  </a:lnTo>
                  <a:lnTo>
                    <a:pt x="470535" y="1438294"/>
                  </a:lnTo>
                  <a:lnTo>
                    <a:pt x="496253" y="1424007"/>
                  </a:lnTo>
                  <a:lnTo>
                    <a:pt x="568643" y="1448781"/>
                  </a:lnTo>
                  <a:lnTo>
                    <a:pt x="675322" y="1476394"/>
                  </a:lnTo>
                  <a:lnTo>
                    <a:pt x="726758" y="1523067"/>
                  </a:lnTo>
                  <a:lnTo>
                    <a:pt x="795338" y="1518304"/>
                  </a:lnTo>
                  <a:lnTo>
                    <a:pt x="856297" y="1599267"/>
                  </a:lnTo>
                  <a:lnTo>
                    <a:pt x="866775" y="1567834"/>
                  </a:lnTo>
                  <a:lnTo>
                    <a:pt x="902970" y="1565929"/>
                  </a:lnTo>
                  <a:lnTo>
                    <a:pt x="1016318" y="1620222"/>
                  </a:lnTo>
                  <a:lnTo>
                    <a:pt x="995363" y="1672609"/>
                  </a:lnTo>
                  <a:lnTo>
                    <a:pt x="1089660" y="1700222"/>
                  </a:lnTo>
                  <a:lnTo>
                    <a:pt x="1114435" y="1761182"/>
                  </a:lnTo>
                  <a:lnTo>
                    <a:pt x="1148725" y="1763087"/>
                  </a:lnTo>
                  <a:lnTo>
                    <a:pt x="1196350" y="1720225"/>
                  </a:lnTo>
                  <a:lnTo>
                    <a:pt x="1230640" y="1718320"/>
                  </a:lnTo>
                  <a:lnTo>
                    <a:pt x="1331614" y="1742132"/>
                  </a:lnTo>
                  <a:lnTo>
                    <a:pt x="1381144" y="1780232"/>
                  </a:lnTo>
                  <a:lnTo>
                    <a:pt x="1447819" y="1775470"/>
                  </a:lnTo>
                  <a:lnTo>
                    <a:pt x="1447819" y="1743094"/>
                  </a:lnTo>
                  <a:lnTo>
                    <a:pt x="1534497" y="1698327"/>
                  </a:lnTo>
                  <a:lnTo>
                    <a:pt x="1602124" y="1685935"/>
                  </a:lnTo>
                  <a:lnTo>
                    <a:pt x="1693574" y="1710709"/>
                  </a:lnTo>
                  <a:lnTo>
                    <a:pt x="1631661" y="1633547"/>
                  </a:lnTo>
                  <a:lnTo>
                    <a:pt x="1627851" y="1445914"/>
                  </a:lnTo>
                  <a:lnTo>
                    <a:pt x="1632614" y="1340177"/>
                  </a:lnTo>
                  <a:lnTo>
                    <a:pt x="1692621" y="1225877"/>
                  </a:lnTo>
                  <a:lnTo>
                    <a:pt x="1721196" y="1197302"/>
                  </a:lnTo>
                  <a:lnTo>
                    <a:pt x="1779308" y="1153487"/>
                  </a:lnTo>
                  <a:lnTo>
                    <a:pt x="1851698" y="1153487"/>
                  </a:lnTo>
                  <a:lnTo>
                    <a:pt x="1923136" y="1076325"/>
                  </a:lnTo>
                  <a:lnTo>
                    <a:pt x="2040293" y="991562"/>
                  </a:lnTo>
                  <a:lnTo>
                    <a:pt x="2129828" y="965845"/>
                  </a:lnTo>
                  <a:lnTo>
                    <a:pt x="2161261" y="1018232"/>
                  </a:lnTo>
                  <a:lnTo>
                    <a:pt x="2193646" y="1025852"/>
                  </a:lnTo>
                  <a:lnTo>
                    <a:pt x="2195551" y="1025852"/>
                  </a:lnTo>
                  <a:lnTo>
                    <a:pt x="2236508" y="962987"/>
                  </a:lnTo>
                  <a:lnTo>
                    <a:pt x="2298421" y="943937"/>
                  </a:lnTo>
                  <a:lnTo>
                    <a:pt x="2287934" y="914410"/>
                  </a:lnTo>
                  <a:lnTo>
                    <a:pt x="2332701" y="862975"/>
                  </a:lnTo>
                  <a:lnTo>
                    <a:pt x="2367944" y="872500"/>
                  </a:lnTo>
                  <a:lnTo>
                    <a:pt x="2387946" y="759152"/>
                  </a:lnTo>
                  <a:lnTo>
                    <a:pt x="2478434" y="662007"/>
                  </a:lnTo>
                  <a:lnTo>
                    <a:pt x="2410806" y="593427"/>
                  </a:lnTo>
                  <a:lnTo>
                    <a:pt x="2408873" y="535305"/>
                  </a:lnTo>
                  <a:lnTo>
                    <a:pt x="2381260" y="486728"/>
                  </a:lnTo>
                  <a:lnTo>
                    <a:pt x="2316480" y="450533"/>
                  </a:lnTo>
                  <a:lnTo>
                    <a:pt x="2286953" y="450533"/>
                  </a:lnTo>
                  <a:lnTo>
                    <a:pt x="2260283" y="474345"/>
                  </a:lnTo>
                  <a:lnTo>
                    <a:pt x="2258378" y="441008"/>
                  </a:lnTo>
                  <a:lnTo>
                    <a:pt x="2183130" y="487680"/>
                  </a:lnTo>
                  <a:lnTo>
                    <a:pt x="2100272" y="434340"/>
                  </a:lnTo>
                  <a:lnTo>
                    <a:pt x="2025025" y="281940"/>
                  </a:lnTo>
                  <a:lnTo>
                    <a:pt x="2003117" y="184785"/>
                  </a:lnTo>
                  <a:lnTo>
                    <a:pt x="1906905" y="102870"/>
                  </a:lnTo>
                  <a:lnTo>
                    <a:pt x="1876425" y="100013"/>
                  </a:lnTo>
                  <a:lnTo>
                    <a:pt x="1874520" y="130493"/>
                  </a:lnTo>
                  <a:lnTo>
                    <a:pt x="1805940" y="117167"/>
                  </a:lnTo>
                  <a:lnTo>
                    <a:pt x="1789748" y="56207"/>
                  </a:lnTo>
                  <a:lnTo>
                    <a:pt x="1765935" y="38110"/>
                  </a:lnTo>
                  <a:lnTo>
                    <a:pt x="1683068" y="109547"/>
                  </a:lnTo>
                  <a:lnTo>
                    <a:pt x="1664018" y="85735"/>
                  </a:lnTo>
                  <a:lnTo>
                    <a:pt x="1589723" y="255289"/>
                  </a:lnTo>
                  <a:lnTo>
                    <a:pt x="1562110" y="200997"/>
                  </a:lnTo>
                  <a:lnTo>
                    <a:pt x="1567825" y="168612"/>
                  </a:lnTo>
                  <a:lnTo>
                    <a:pt x="1542107" y="151467"/>
                  </a:lnTo>
                  <a:lnTo>
                    <a:pt x="1528763" y="106680"/>
                  </a:lnTo>
                  <a:lnTo>
                    <a:pt x="1472565" y="63818"/>
                  </a:lnTo>
                  <a:lnTo>
                    <a:pt x="1422083" y="109538"/>
                  </a:lnTo>
                  <a:lnTo>
                    <a:pt x="1389698" y="205750"/>
                  </a:lnTo>
                  <a:lnTo>
                    <a:pt x="1348740" y="258137"/>
                  </a:lnTo>
                  <a:lnTo>
                    <a:pt x="1281113" y="240992"/>
                  </a:lnTo>
                  <a:lnTo>
                    <a:pt x="1225858" y="275282"/>
                  </a:lnTo>
                  <a:lnTo>
                    <a:pt x="1190625" y="221942"/>
                  </a:lnTo>
                  <a:lnTo>
                    <a:pt x="1209675" y="160982"/>
                  </a:lnTo>
                  <a:lnTo>
                    <a:pt x="1168708" y="96212"/>
                  </a:lnTo>
                  <a:lnTo>
                    <a:pt x="1158231" y="38100"/>
                  </a:lnTo>
                  <a:lnTo>
                    <a:pt x="1085840" y="36205"/>
                  </a:lnTo>
                  <a:lnTo>
                    <a:pt x="1029653" y="64780"/>
                  </a:lnTo>
                  <a:close/>
                </a:path>
              </a:pathLst>
            </a:custGeom>
            <a:solidFill>
              <a:schemeClr val="bg2">
                <a:lumMod val="90000"/>
              </a:schemeClr>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orme libre : forme 105">
              <a:extLst>
                <a:ext uri="{FF2B5EF4-FFF2-40B4-BE49-F238E27FC236}">
                  <a16:creationId xmlns:a16="http://schemas.microsoft.com/office/drawing/2014/main" id="{7CBDEE36-780F-5F9D-BD66-0C0C58BA4BD0}"/>
                </a:ext>
              </a:extLst>
            </p:cNvPr>
            <p:cNvSpPr/>
            <p:nvPr/>
          </p:nvSpPr>
          <p:spPr>
            <a:xfrm>
              <a:off x="7290454" y="4115753"/>
              <a:ext cx="1640185" cy="1383982"/>
            </a:xfrm>
            <a:custGeom>
              <a:avLst/>
              <a:gdLst>
                <a:gd name="connsiteX0" fmla="*/ 1273483 w 1640185"/>
                <a:gd name="connsiteY0" fmla="*/ 169535 h 1383982"/>
                <a:gd name="connsiteX1" fmla="*/ 1208713 w 1640185"/>
                <a:gd name="connsiteY1" fmla="*/ 166678 h 1383982"/>
                <a:gd name="connsiteX2" fmla="*/ 1152525 w 1640185"/>
                <a:gd name="connsiteY2" fmla="*/ 131435 h 1383982"/>
                <a:gd name="connsiteX3" fmla="*/ 1143952 w 1640185"/>
                <a:gd name="connsiteY3" fmla="*/ 60950 h 1383982"/>
                <a:gd name="connsiteX4" fmla="*/ 1114425 w 1640185"/>
                <a:gd name="connsiteY4" fmla="*/ 59998 h 1383982"/>
                <a:gd name="connsiteX5" fmla="*/ 1089650 w 1640185"/>
                <a:gd name="connsiteY5" fmla="*/ 3800 h 1383982"/>
                <a:gd name="connsiteX6" fmla="*/ 1089650 w 1640185"/>
                <a:gd name="connsiteY6" fmla="*/ 3800 h 1383982"/>
                <a:gd name="connsiteX7" fmla="*/ 1024880 w 1640185"/>
                <a:gd name="connsiteY7" fmla="*/ 16183 h 1383982"/>
                <a:gd name="connsiteX8" fmla="*/ 1002973 w 1640185"/>
                <a:gd name="connsiteY8" fmla="*/ 37138 h 1383982"/>
                <a:gd name="connsiteX9" fmla="*/ 920105 w 1640185"/>
                <a:gd name="connsiteY9" fmla="*/ 0 h 1383982"/>
                <a:gd name="connsiteX10" fmla="*/ 903913 w 1640185"/>
                <a:gd name="connsiteY10" fmla="*/ 40957 h 1383982"/>
                <a:gd name="connsiteX11" fmla="*/ 922011 w 1640185"/>
                <a:gd name="connsiteY11" fmla="*/ 85725 h 1383982"/>
                <a:gd name="connsiteX12" fmla="*/ 968673 w 1640185"/>
                <a:gd name="connsiteY12" fmla="*/ 119063 h 1383982"/>
                <a:gd name="connsiteX13" fmla="*/ 964873 w 1640185"/>
                <a:gd name="connsiteY13" fmla="*/ 181927 h 1383982"/>
                <a:gd name="connsiteX14" fmla="*/ 932488 w 1640185"/>
                <a:gd name="connsiteY14" fmla="*/ 169545 h 1383982"/>
                <a:gd name="connsiteX15" fmla="*/ 797233 w 1640185"/>
                <a:gd name="connsiteY15" fmla="*/ 210502 h 1383982"/>
                <a:gd name="connsiteX16" fmla="*/ 787708 w 1640185"/>
                <a:gd name="connsiteY16" fmla="*/ 240982 h 1383982"/>
                <a:gd name="connsiteX17" fmla="*/ 728653 w 1640185"/>
                <a:gd name="connsiteY17" fmla="*/ 254308 h 1383982"/>
                <a:gd name="connsiteX18" fmla="*/ 718166 w 1640185"/>
                <a:gd name="connsiteY18" fmla="*/ 286693 h 1383982"/>
                <a:gd name="connsiteX19" fmla="*/ 714365 w 1640185"/>
                <a:gd name="connsiteY19" fmla="*/ 322888 h 1383982"/>
                <a:gd name="connsiteX20" fmla="*/ 653405 w 1640185"/>
                <a:gd name="connsiteY20" fmla="*/ 326698 h 1383982"/>
                <a:gd name="connsiteX21" fmla="*/ 626736 w 1640185"/>
                <a:gd name="connsiteY21" fmla="*/ 399088 h 1383982"/>
                <a:gd name="connsiteX22" fmla="*/ 658168 w 1640185"/>
                <a:gd name="connsiteY22" fmla="*/ 422900 h 1383982"/>
                <a:gd name="connsiteX23" fmla="*/ 631498 w 1640185"/>
                <a:gd name="connsiteY23" fmla="*/ 449570 h 1383982"/>
                <a:gd name="connsiteX24" fmla="*/ 587673 w 1640185"/>
                <a:gd name="connsiteY24" fmla="*/ 434330 h 1383982"/>
                <a:gd name="connsiteX25" fmla="*/ 552440 w 1640185"/>
                <a:gd name="connsiteY25" fmla="*/ 488623 h 1383982"/>
                <a:gd name="connsiteX26" fmla="*/ 568623 w 1640185"/>
                <a:gd name="connsiteY26" fmla="*/ 517198 h 1383982"/>
                <a:gd name="connsiteX27" fmla="*/ 675304 w 1640185"/>
                <a:gd name="connsiteY27" fmla="*/ 578148 h 1383982"/>
                <a:gd name="connsiteX28" fmla="*/ 673398 w 1640185"/>
                <a:gd name="connsiteY28" fmla="*/ 628640 h 1383982"/>
                <a:gd name="connsiteX29" fmla="*/ 662921 w 1640185"/>
                <a:gd name="connsiteY29" fmla="*/ 630545 h 1383982"/>
                <a:gd name="connsiteX30" fmla="*/ 638156 w 1640185"/>
                <a:gd name="connsiteY30" fmla="*/ 631498 h 1383982"/>
                <a:gd name="connsiteX31" fmla="*/ 592426 w 1640185"/>
                <a:gd name="connsiteY31" fmla="*/ 682933 h 1383982"/>
                <a:gd name="connsiteX32" fmla="*/ 536248 w 1640185"/>
                <a:gd name="connsiteY32" fmla="*/ 658168 h 1383982"/>
                <a:gd name="connsiteX33" fmla="*/ 535286 w 1640185"/>
                <a:gd name="connsiteY33" fmla="*/ 627688 h 1383982"/>
                <a:gd name="connsiteX34" fmla="*/ 435273 w 1640185"/>
                <a:gd name="connsiteY34" fmla="*/ 619125 h 1383982"/>
                <a:gd name="connsiteX35" fmla="*/ 430511 w 1640185"/>
                <a:gd name="connsiteY35" fmla="*/ 557213 h 1383982"/>
                <a:gd name="connsiteX36" fmla="*/ 403841 w 1640185"/>
                <a:gd name="connsiteY36" fmla="*/ 581025 h 1383982"/>
                <a:gd name="connsiteX37" fmla="*/ 378133 w 1640185"/>
                <a:gd name="connsiteY37" fmla="*/ 565775 h 1383982"/>
                <a:gd name="connsiteX38" fmla="*/ 284788 w 1640185"/>
                <a:gd name="connsiteY38" fmla="*/ 607685 h 1383982"/>
                <a:gd name="connsiteX39" fmla="*/ 246688 w 1640185"/>
                <a:gd name="connsiteY39" fmla="*/ 561965 h 1383982"/>
                <a:gd name="connsiteX40" fmla="*/ 184775 w 1640185"/>
                <a:gd name="connsiteY40" fmla="*/ 554336 h 1383982"/>
                <a:gd name="connsiteX41" fmla="*/ 185738 w 1640185"/>
                <a:gd name="connsiteY41" fmla="*/ 593398 h 1383982"/>
                <a:gd name="connsiteX42" fmla="*/ 213350 w 1640185"/>
                <a:gd name="connsiteY42" fmla="*/ 641975 h 1383982"/>
                <a:gd name="connsiteX43" fmla="*/ 215255 w 1640185"/>
                <a:gd name="connsiteY43" fmla="*/ 700088 h 1383982"/>
                <a:gd name="connsiteX44" fmla="*/ 282883 w 1640185"/>
                <a:gd name="connsiteY44" fmla="*/ 768667 h 1383982"/>
                <a:gd name="connsiteX45" fmla="*/ 192396 w 1640185"/>
                <a:gd name="connsiteY45" fmla="*/ 865813 h 1383982"/>
                <a:gd name="connsiteX46" fmla="*/ 172393 w 1640185"/>
                <a:gd name="connsiteY46" fmla="*/ 979160 h 1383982"/>
                <a:gd name="connsiteX47" fmla="*/ 137150 w 1640185"/>
                <a:gd name="connsiteY47" fmla="*/ 969635 h 1383982"/>
                <a:gd name="connsiteX48" fmla="*/ 92383 w 1640185"/>
                <a:gd name="connsiteY48" fmla="*/ 1021070 h 1383982"/>
                <a:gd name="connsiteX49" fmla="*/ 102870 w 1640185"/>
                <a:gd name="connsiteY49" fmla="*/ 1050598 h 1383982"/>
                <a:gd name="connsiteX50" fmla="*/ 40957 w 1640185"/>
                <a:gd name="connsiteY50" fmla="*/ 1069648 h 1383982"/>
                <a:gd name="connsiteX51" fmla="*/ 0 w 1640185"/>
                <a:gd name="connsiteY51" fmla="*/ 1132513 h 1383982"/>
                <a:gd name="connsiteX52" fmla="*/ 153353 w 1640185"/>
                <a:gd name="connsiteY52" fmla="*/ 1137275 h 1383982"/>
                <a:gd name="connsiteX53" fmla="*/ 174307 w 1640185"/>
                <a:gd name="connsiteY53" fmla="*/ 1163945 h 1383982"/>
                <a:gd name="connsiteX54" fmla="*/ 169545 w 1640185"/>
                <a:gd name="connsiteY54" fmla="*/ 1193482 h 1383982"/>
                <a:gd name="connsiteX55" fmla="*/ 208597 w 1640185"/>
                <a:gd name="connsiteY55" fmla="*/ 1203007 h 1383982"/>
                <a:gd name="connsiteX56" fmla="*/ 312420 w 1640185"/>
                <a:gd name="connsiteY56" fmla="*/ 1190625 h 1383982"/>
                <a:gd name="connsiteX57" fmla="*/ 288598 w 1640185"/>
                <a:gd name="connsiteY57" fmla="*/ 1165850 h 1383982"/>
                <a:gd name="connsiteX58" fmla="*/ 301923 w 1640185"/>
                <a:gd name="connsiteY58" fmla="*/ 1139181 h 1383982"/>
                <a:gd name="connsiteX59" fmla="*/ 331461 w 1640185"/>
                <a:gd name="connsiteY59" fmla="*/ 1142038 h 1383982"/>
                <a:gd name="connsiteX60" fmla="*/ 380990 w 1640185"/>
                <a:gd name="connsiteY60" fmla="*/ 1200150 h 1383982"/>
                <a:gd name="connsiteX61" fmla="*/ 521961 w 1640185"/>
                <a:gd name="connsiteY61" fmla="*/ 1183957 h 1383982"/>
                <a:gd name="connsiteX62" fmla="*/ 563861 w 1640185"/>
                <a:gd name="connsiteY62" fmla="*/ 1278245 h 1383982"/>
                <a:gd name="connsiteX63" fmla="*/ 667683 w 1640185"/>
                <a:gd name="connsiteY63" fmla="*/ 1303963 h 1383982"/>
                <a:gd name="connsiteX64" fmla="*/ 697211 w 1640185"/>
                <a:gd name="connsiteY64" fmla="*/ 1294438 h 1383982"/>
                <a:gd name="connsiteX65" fmla="*/ 699116 w 1640185"/>
                <a:gd name="connsiteY65" fmla="*/ 1296343 h 1383982"/>
                <a:gd name="connsiteX66" fmla="*/ 764839 w 1640185"/>
                <a:gd name="connsiteY66" fmla="*/ 1334443 h 1383982"/>
                <a:gd name="connsiteX67" fmla="*/ 761029 w 1640185"/>
                <a:gd name="connsiteY67" fmla="*/ 1363970 h 1383982"/>
                <a:gd name="connsiteX68" fmla="*/ 856279 w 1640185"/>
                <a:gd name="connsiteY68" fmla="*/ 1336357 h 1383982"/>
                <a:gd name="connsiteX69" fmla="*/ 920096 w 1640185"/>
                <a:gd name="connsiteY69" fmla="*/ 1353502 h 1383982"/>
                <a:gd name="connsiteX70" fmla="*/ 932479 w 1640185"/>
                <a:gd name="connsiteY70" fmla="*/ 1383982 h 1383982"/>
                <a:gd name="connsiteX71" fmla="*/ 954386 w 1640185"/>
                <a:gd name="connsiteY71" fmla="*/ 1324927 h 1383982"/>
                <a:gd name="connsiteX72" fmla="*/ 1033453 w 1640185"/>
                <a:gd name="connsiteY72" fmla="*/ 1338263 h 1383982"/>
                <a:gd name="connsiteX73" fmla="*/ 1034405 w 1640185"/>
                <a:gd name="connsiteY73" fmla="*/ 1307782 h 1383982"/>
                <a:gd name="connsiteX74" fmla="*/ 1094413 w 1640185"/>
                <a:gd name="connsiteY74" fmla="*/ 1294447 h 1383982"/>
                <a:gd name="connsiteX75" fmla="*/ 1122988 w 1640185"/>
                <a:gd name="connsiteY75" fmla="*/ 1267777 h 1383982"/>
                <a:gd name="connsiteX76" fmla="*/ 1163945 w 1640185"/>
                <a:gd name="connsiteY76" fmla="*/ 1271588 h 1383982"/>
                <a:gd name="connsiteX77" fmla="*/ 1187758 w 1640185"/>
                <a:gd name="connsiteY77" fmla="*/ 1213475 h 1383982"/>
                <a:gd name="connsiteX78" fmla="*/ 1149658 w 1640185"/>
                <a:gd name="connsiteY78" fmla="*/ 1196331 h 1383982"/>
                <a:gd name="connsiteX79" fmla="*/ 1215381 w 1640185"/>
                <a:gd name="connsiteY79" fmla="*/ 1109653 h 1383982"/>
                <a:gd name="connsiteX80" fmla="*/ 1273483 w 1640185"/>
                <a:gd name="connsiteY80" fmla="*/ 1102023 h 1383982"/>
                <a:gd name="connsiteX81" fmla="*/ 1320156 w 1640185"/>
                <a:gd name="connsiteY81" fmla="*/ 1019165 h 1383982"/>
                <a:gd name="connsiteX82" fmla="*/ 1381116 w 1640185"/>
                <a:gd name="connsiteY82" fmla="*/ 990590 h 1383982"/>
                <a:gd name="connsiteX83" fmla="*/ 1392536 w 1640185"/>
                <a:gd name="connsiteY83" fmla="*/ 945823 h 1383982"/>
                <a:gd name="connsiteX84" fmla="*/ 1546841 w 1640185"/>
                <a:gd name="connsiteY84" fmla="*/ 862003 h 1383982"/>
                <a:gd name="connsiteX85" fmla="*/ 1552566 w 1640185"/>
                <a:gd name="connsiteY85" fmla="*/ 784850 h 1383982"/>
                <a:gd name="connsiteX86" fmla="*/ 1618279 w 1640185"/>
                <a:gd name="connsiteY86" fmla="*/ 692467 h 1383982"/>
                <a:gd name="connsiteX87" fmla="*/ 1640186 w 1640185"/>
                <a:gd name="connsiteY87" fmla="*/ 645795 h 1383982"/>
                <a:gd name="connsiteX88" fmla="*/ 1597323 w 1640185"/>
                <a:gd name="connsiteY88" fmla="*/ 589597 h 1383982"/>
                <a:gd name="connsiteX89" fmla="*/ 1470641 w 1640185"/>
                <a:gd name="connsiteY89" fmla="*/ 634365 h 1383982"/>
                <a:gd name="connsiteX90" fmla="*/ 1372534 w 1640185"/>
                <a:gd name="connsiteY90" fmla="*/ 581977 h 1383982"/>
                <a:gd name="connsiteX91" fmla="*/ 1304906 w 1640185"/>
                <a:gd name="connsiteY91" fmla="*/ 568642 h 1383982"/>
                <a:gd name="connsiteX92" fmla="*/ 1239184 w 1640185"/>
                <a:gd name="connsiteY92" fmla="*/ 489585 h 1383982"/>
                <a:gd name="connsiteX93" fmla="*/ 1237279 w 1640185"/>
                <a:gd name="connsiteY93" fmla="*/ 488632 h 1383982"/>
                <a:gd name="connsiteX94" fmla="*/ 1258234 w 1640185"/>
                <a:gd name="connsiteY94" fmla="*/ 435283 h 1383982"/>
                <a:gd name="connsiteX95" fmla="*/ 1216323 w 1640185"/>
                <a:gd name="connsiteY95" fmla="*/ 377180 h 1383982"/>
                <a:gd name="connsiteX96" fmla="*/ 1240136 w 1640185"/>
                <a:gd name="connsiteY96" fmla="*/ 358130 h 1383982"/>
                <a:gd name="connsiteX97" fmla="*/ 1254423 w 1640185"/>
                <a:gd name="connsiteY97" fmla="*/ 294313 h 1383982"/>
                <a:gd name="connsiteX98" fmla="*/ 1254423 w 1640185"/>
                <a:gd name="connsiteY98" fmla="*/ 293360 h 1383982"/>
                <a:gd name="connsiteX99" fmla="*/ 1256329 w 1640185"/>
                <a:gd name="connsiteY99" fmla="*/ 291455 h 1383982"/>
                <a:gd name="connsiteX100" fmla="*/ 1275379 w 1640185"/>
                <a:gd name="connsiteY100" fmla="*/ 268595 h 1383982"/>
                <a:gd name="connsiteX101" fmla="*/ 1313479 w 1640185"/>
                <a:gd name="connsiteY101" fmla="*/ 269557 h 1383982"/>
                <a:gd name="connsiteX102" fmla="*/ 1273483 w 1640185"/>
                <a:gd name="connsiteY102" fmla="*/ 169535 h 1383982"/>
                <a:gd name="connsiteX103" fmla="*/ 439093 w 1640185"/>
                <a:gd name="connsiteY103" fmla="*/ 1120131 h 1383982"/>
                <a:gd name="connsiteX104" fmla="*/ 474336 w 1640185"/>
                <a:gd name="connsiteY104" fmla="*/ 1105843 h 1383982"/>
                <a:gd name="connsiteX105" fmla="*/ 450523 w 1640185"/>
                <a:gd name="connsiteY105" fmla="*/ 1145848 h 1383982"/>
                <a:gd name="connsiteX106" fmla="*/ 416223 w 1640185"/>
                <a:gd name="connsiteY106" fmla="*/ 1158231 h 1383982"/>
                <a:gd name="connsiteX107" fmla="*/ 367646 w 1640185"/>
                <a:gd name="connsiteY107" fmla="*/ 1112511 h 1383982"/>
                <a:gd name="connsiteX108" fmla="*/ 373361 w 1640185"/>
                <a:gd name="connsiteY108" fmla="*/ 1076315 h 1383982"/>
                <a:gd name="connsiteX109" fmla="*/ 416223 w 1640185"/>
                <a:gd name="connsiteY109" fmla="*/ 1076315 h 1383982"/>
                <a:gd name="connsiteX110" fmla="*/ 439093 w 1640185"/>
                <a:gd name="connsiteY110" fmla="*/ 1120131 h 138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640185" h="1383982">
                  <a:moveTo>
                    <a:pt x="1273483" y="169535"/>
                  </a:moveTo>
                  <a:lnTo>
                    <a:pt x="1208713" y="166678"/>
                  </a:lnTo>
                  <a:lnTo>
                    <a:pt x="1152525" y="131435"/>
                  </a:lnTo>
                  <a:lnTo>
                    <a:pt x="1143952" y="60950"/>
                  </a:lnTo>
                  <a:lnTo>
                    <a:pt x="1114425" y="59998"/>
                  </a:lnTo>
                  <a:lnTo>
                    <a:pt x="1089650" y="3800"/>
                  </a:lnTo>
                  <a:lnTo>
                    <a:pt x="1089650" y="3800"/>
                  </a:lnTo>
                  <a:lnTo>
                    <a:pt x="1024880" y="16183"/>
                  </a:lnTo>
                  <a:lnTo>
                    <a:pt x="1002973" y="37138"/>
                  </a:lnTo>
                  <a:lnTo>
                    <a:pt x="920105" y="0"/>
                  </a:lnTo>
                  <a:lnTo>
                    <a:pt x="903913" y="40957"/>
                  </a:lnTo>
                  <a:lnTo>
                    <a:pt x="922011" y="85725"/>
                  </a:lnTo>
                  <a:lnTo>
                    <a:pt x="968673" y="119063"/>
                  </a:lnTo>
                  <a:lnTo>
                    <a:pt x="964873" y="181927"/>
                  </a:lnTo>
                  <a:lnTo>
                    <a:pt x="932488" y="169545"/>
                  </a:lnTo>
                  <a:lnTo>
                    <a:pt x="797233" y="210502"/>
                  </a:lnTo>
                  <a:lnTo>
                    <a:pt x="787708" y="240982"/>
                  </a:lnTo>
                  <a:lnTo>
                    <a:pt x="728653" y="254308"/>
                  </a:lnTo>
                  <a:lnTo>
                    <a:pt x="718166" y="286693"/>
                  </a:lnTo>
                  <a:lnTo>
                    <a:pt x="714365" y="322888"/>
                  </a:lnTo>
                  <a:lnTo>
                    <a:pt x="653405" y="326698"/>
                  </a:lnTo>
                  <a:lnTo>
                    <a:pt x="626736" y="399088"/>
                  </a:lnTo>
                  <a:lnTo>
                    <a:pt x="658168" y="422900"/>
                  </a:lnTo>
                  <a:lnTo>
                    <a:pt x="631498" y="449570"/>
                  </a:lnTo>
                  <a:lnTo>
                    <a:pt x="587673" y="434330"/>
                  </a:lnTo>
                  <a:lnTo>
                    <a:pt x="552440" y="488623"/>
                  </a:lnTo>
                  <a:lnTo>
                    <a:pt x="568623" y="517198"/>
                  </a:lnTo>
                  <a:lnTo>
                    <a:pt x="675304" y="578148"/>
                  </a:lnTo>
                  <a:lnTo>
                    <a:pt x="673398" y="628640"/>
                  </a:lnTo>
                  <a:lnTo>
                    <a:pt x="662921" y="630545"/>
                  </a:lnTo>
                  <a:lnTo>
                    <a:pt x="638156" y="631498"/>
                  </a:lnTo>
                  <a:lnTo>
                    <a:pt x="592426" y="682933"/>
                  </a:lnTo>
                  <a:lnTo>
                    <a:pt x="536248" y="658168"/>
                  </a:lnTo>
                  <a:lnTo>
                    <a:pt x="535286" y="627688"/>
                  </a:lnTo>
                  <a:lnTo>
                    <a:pt x="435273" y="619125"/>
                  </a:lnTo>
                  <a:lnTo>
                    <a:pt x="430511" y="557213"/>
                  </a:lnTo>
                  <a:lnTo>
                    <a:pt x="403841" y="581025"/>
                  </a:lnTo>
                  <a:lnTo>
                    <a:pt x="378133" y="565775"/>
                  </a:lnTo>
                  <a:lnTo>
                    <a:pt x="284788" y="607685"/>
                  </a:lnTo>
                  <a:lnTo>
                    <a:pt x="246688" y="561965"/>
                  </a:lnTo>
                  <a:lnTo>
                    <a:pt x="184775" y="554336"/>
                  </a:lnTo>
                  <a:lnTo>
                    <a:pt x="185738" y="593398"/>
                  </a:lnTo>
                  <a:lnTo>
                    <a:pt x="213350" y="641975"/>
                  </a:lnTo>
                  <a:lnTo>
                    <a:pt x="215255" y="700088"/>
                  </a:lnTo>
                  <a:lnTo>
                    <a:pt x="282883" y="768667"/>
                  </a:lnTo>
                  <a:lnTo>
                    <a:pt x="192396" y="865813"/>
                  </a:lnTo>
                  <a:lnTo>
                    <a:pt x="172393" y="979160"/>
                  </a:lnTo>
                  <a:lnTo>
                    <a:pt x="137150" y="969635"/>
                  </a:lnTo>
                  <a:lnTo>
                    <a:pt x="92383" y="1021070"/>
                  </a:lnTo>
                  <a:lnTo>
                    <a:pt x="102870" y="1050598"/>
                  </a:lnTo>
                  <a:lnTo>
                    <a:pt x="40957" y="1069648"/>
                  </a:lnTo>
                  <a:lnTo>
                    <a:pt x="0" y="1132513"/>
                  </a:lnTo>
                  <a:lnTo>
                    <a:pt x="153353" y="1137275"/>
                  </a:lnTo>
                  <a:lnTo>
                    <a:pt x="174307" y="1163945"/>
                  </a:lnTo>
                  <a:lnTo>
                    <a:pt x="169545" y="1193482"/>
                  </a:lnTo>
                  <a:lnTo>
                    <a:pt x="208597" y="1203007"/>
                  </a:lnTo>
                  <a:lnTo>
                    <a:pt x="312420" y="1190625"/>
                  </a:lnTo>
                  <a:lnTo>
                    <a:pt x="288598" y="1165850"/>
                  </a:lnTo>
                  <a:lnTo>
                    <a:pt x="301923" y="1139181"/>
                  </a:lnTo>
                  <a:lnTo>
                    <a:pt x="331461" y="1142038"/>
                  </a:lnTo>
                  <a:lnTo>
                    <a:pt x="380990" y="1200150"/>
                  </a:lnTo>
                  <a:lnTo>
                    <a:pt x="521961" y="1183957"/>
                  </a:lnTo>
                  <a:lnTo>
                    <a:pt x="563861" y="1278245"/>
                  </a:lnTo>
                  <a:lnTo>
                    <a:pt x="667683" y="1303963"/>
                  </a:lnTo>
                  <a:lnTo>
                    <a:pt x="697211" y="1294438"/>
                  </a:lnTo>
                  <a:lnTo>
                    <a:pt x="699116" y="1296343"/>
                  </a:lnTo>
                  <a:lnTo>
                    <a:pt x="764839" y="1334443"/>
                  </a:lnTo>
                  <a:lnTo>
                    <a:pt x="761029" y="1363970"/>
                  </a:lnTo>
                  <a:lnTo>
                    <a:pt x="856279" y="1336357"/>
                  </a:lnTo>
                  <a:lnTo>
                    <a:pt x="920096" y="1353502"/>
                  </a:lnTo>
                  <a:lnTo>
                    <a:pt x="932479" y="1383982"/>
                  </a:lnTo>
                  <a:lnTo>
                    <a:pt x="954386" y="1324927"/>
                  </a:lnTo>
                  <a:lnTo>
                    <a:pt x="1033453" y="1338263"/>
                  </a:lnTo>
                  <a:lnTo>
                    <a:pt x="1034405" y="1307782"/>
                  </a:lnTo>
                  <a:lnTo>
                    <a:pt x="1094413" y="1294447"/>
                  </a:lnTo>
                  <a:lnTo>
                    <a:pt x="1122988" y="1267777"/>
                  </a:lnTo>
                  <a:lnTo>
                    <a:pt x="1163945" y="1271588"/>
                  </a:lnTo>
                  <a:lnTo>
                    <a:pt x="1187758" y="1213475"/>
                  </a:lnTo>
                  <a:lnTo>
                    <a:pt x="1149658" y="1196331"/>
                  </a:lnTo>
                  <a:lnTo>
                    <a:pt x="1215381" y="1109653"/>
                  </a:lnTo>
                  <a:lnTo>
                    <a:pt x="1273483" y="1102023"/>
                  </a:lnTo>
                  <a:lnTo>
                    <a:pt x="1320156" y="1019165"/>
                  </a:lnTo>
                  <a:lnTo>
                    <a:pt x="1381116" y="990590"/>
                  </a:lnTo>
                  <a:lnTo>
                    <a:pt x="1392536" y="945823"/>
                  </a:lnTo>
                  <a:lnTo>
                    <a:pt x="1546841" y="862003"/>
                  </a:lnTo>
                  <a:lnTo>
                    <a:pt x="1552566" y="784850"/>
                  </a:lnTo>
                  <a:lnTo>
                    <a:pt x="1618279" y="692467"/>
                  </a:lnTo>
                  <a:lnTo>
                    <a:pt x="1640186" y="645795"/>
                  </a:lnTo>
                  <a:lnTo>
                    <a:pt x="1597323" y="589597"/>
                  </a:lnTo>
                  <a:lnTo>
                    <a:pt x="1470641" y="634365"/>
                  </a:lnTo>
                  <a:lnTo>
                    <a:pt x="1372534" y="581977"/>
                  </a:lnTo>
                  <a:lnTo>
                    <a:pt x="1304906" y="568642"/>
                  </a:lnTo>
                  <a:lnTo>
                    <a:pt x="1239184" y="489585"/>
                  </a:lnTo>
                  <a:lnTo>
                    <a:pt x="1237279" y="488632"/>
                  </a:lnTo>
                  <a:lnTo>
                    <a:pt x="1258234" y="435283"/>
                  </a:lnTo>
                  <a:lnTo>
                    <a:pt x="1216323" y="377180"/>
                  </a:lnTo>
                  <a:lnTo>
                    <a:pt x="1240136" y="358130"/>
                  </a:lnTo>
                  <a:lnTo>
                    <a:pt x="1254423" y="294313"/>
                  </a:lnTo>
                  <a:lnTo>
                    <a:pt x="1254423" y="293360"/>
                  </a:lnTo>
                  <a:lnTo>
                    <a:pt x="1256329" y="291455"/>
                  </a:lnTo>
                  <a:lnTo>
                    <a:pt x="1275379" y="268595"/>
                  </a:lnTo>
                  <a:lnTo>
                    <a:pt x="1313479" y="269557"/>
                  </a:lnTo>
                  <a:lnTo>
                    <a:pt x="1273483" y="169535"/>
                  </a:lnTo>
                  <a:close/>
                  <a:moveTo>
                    <a:pt x="439093" y="1120131"/>
                  </a:moveTo>
                  <a:lnTo>
                    <a:pt x="474336" y="1105843"/>
                  </a:lnTo>
                  <a:lnTo>
                    <a:pt x="450523" y="1145848"/>
                  </a:lnTo>
                  <a:lnTo>
                    <a:pt x="416223" y="1158231"/>
                  </a:lnTo>
                  <a:lnTo>
                    <a:pt x="367646" y="1112511"/>
                  </a:lnTo>
                  <a:lnTo>
                    <a:pt x="373361" y="1076315"/>
                  </a:lnTo>
                  <a:lnTo>
                    <a:pt x="416223" y="1076315"/>
                  </a:lnTo>
                  <a:lnTo>
                    <a:pt x="439093" y="1120131"/>
                  </a:lnTo>
                  <a:close/>
                </a:path>
              </a:pathLst>
            </a:custGeom>
            <a:solidFill>
              <a:srgbClr val="DB6053"/>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orme libre : forme 106">
              <a:extLst>
                <a:ext uri="{FF2B5EF4-FFF2-40B4-BE49-F238E27FC236}">
                  <a16:creationId xmlns:a16="http://schemas.microsoft.com/office/drawing/2014/main" id="{BB181759-98C4-E634-C6B8-DB8D71FCE725}"/>
                </a:ext>
              </a:extLst>
            </p:cNvPr>
            <p:cNvSpPr/>
            <p:nvPr/>
          </p:nvSpPr>
          <p:spPr>
            <a:xfrm>
              <a:off x="3876675" y="2600324"/>
              <a:ext cx="84772" cy="49529"/>
            </a:xfrm>
            <a:custGeom>
              <a:avLst/>
              <a:gdLst>
                <a:gd name="connsiteX0" fmla="*/ 42863 w 84772"/>
                <a:gd name="connsiteY0" fmla="*/ 49530 h 49529"/>
                <a:gd name="connsiteX1" fmla="*/ 84773 w 84772"/>
                <a:gd name="connsiteY1" fmla="*/ 36195 h 49529"/>
                <a:gd name="connsiteX2" fmla="*/ 30480 w 84772"/>
                <a:gd name="connsiteY2" fmla="*/ 0 h 49529"/>
                <a:gd name="connsiteX3" fmla="*/ 0 w 84772"/>
                <a:gd name="connsiteY3" fmla="*/ 3810 h 49529"/>
                <a:gd name="connsiteX4" fmla="*/ 9525 w 84772"/>
                <a:gd name="connsiteY4" fmla="*/ 39053 h 49529"/>
                <a:gd name="connsiteX5" fmla="*/ 42863 w 84772"/>
                <a:gd name="connsiteY5" fmla="*/ 49530 h 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72" h="49529">
                  <a:moveTo>
                    <a:pt x="42863" y="49530"/>
                  </a:moveTo>
                  <a:lnTo>
                    <a:pt x="84773" y="36195"/>
                  </a:lnTo>
                  <a:lnTo>
                    <a:pt x="30480" y="0"/>
                  </a:lnTo>
                  <a:lnTo>
                    <a:pt x="0" y="3810"/>
                  </a:lnTo>
                  <a:lnTo>
                    <a:pt x="9525" y="39053"/>
                  </a:lnTo>
                  <a:lnTo>
                    <a:pt x="42863" y="49530"/>
                  </a:lnTo>
                  <a:close/>
                </a:path>
              </a:pathLst>
            </a:custGeom>
            <a:solidFill>
              <a:srgbClr val="FBFAF9"/>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orme libre : forme 107">
              <a:extLst>
                <a:ext uri="{FF2B5EF4-FFF2-40B4-BE49-F238E27FC236}">
                  <a16:creationId xmlns:a16="http://schemas.microsoft.com/office/drawing/2014/main" id="{36DC7EF1-800E-815D-9F27-2A03B88BC8E1}"/>
                </a:ext>
              </a:extLst>
            </p:cNvPr>
            <p:cNvSpPr/>
            <p:nvPr/>
          </p:nvSpPr>
          <p:spPr>
            <a:xfrm>
              <a:off x="4644390" y="3394719"/>
              <a:ext cx="79057" cy="50473"/>
            </a:xfrm>
            <a:custGeom>
              <a:avLst/>
              <a:gdLst>
                <a:gd name="connsiteX0" fmla="*/ 952 w 79057"/>
                <a:gd name="connsiteY0" fmla="*/ 6658 h 50473"/>
                <a:gd name="connsiteX1" fmla="*/ 952 w 79057"/>
                <a:gd name="connsiteY1" fmla="*/ 6658 h 50473"/>
                <a:gd name="connsiteX2" fmla="*/ 0 w 79057"/>
                <a:gd name="connsiteY2" fmla="*/ 7611 h 50473"/>
                <a:gd name="connsiteX3" fmla="*/ 47625 w 79057"/>
                <a:gd name="connsiteY3" fmla="*/ 50473 h 50473"/>
                <a:gd name="connsiteX4" fmla="*/ 79057 w 79057"/>
                <a:gd name="connsiteY4" fmla="*/ 37138 h 50473"/>
                <a:gd name="connsiteX5" fmla="*/ 20955 w 79057"/>
                <a:gd name="connsiteY5" fmla="*/ 0 h 50473"/>
                <a:gd name="connsiteX6" fmla="*/ 952 w 79057"/>
                <a:gd name="connsiteY6" fmla="*/ 6658 h 5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57" h="50473">
                  <a:moveTo>
                    <a:pt x="952" y="6658"/>
                  </a:moveTo>
                  <a:lnTo>
                    <a:pt x="952" y="6658"/>
                  </a:lnTo>
                  <a:lnTo>
                    <a:pt x="0" y="7611"/>
                  </a:lnTo>
                  <a:lnTo>
                    <a:pt x="47625" y="50473"/>
                  </a:lnTo>
                  <a:lnTo>
                    <a:pt x="79057" y="37138"/>
                  </a:lnTo>
                  <a:lnTo>
                    <a:pt x="20955" y="0"/>
                  </a:lnTo>
                  <a:lnTo>
                    <a:pt x="952" y="6658"/>
                  </a:lnTo>
                  <a:close/>
                </a:path>
              </a:pathLst>
            </a:custGeom>
            <a:solidFill>
              <a:srgbClr val="EFF6F2"/>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orme libre : forme 108">
              <a:extLst>
                <a:ext uri="{FF2B5EF4-FFF2-40B4-BE49-F238E27FC236}">
                  <a16:creationId xmlns:a16="http://schemas.microsoft.com/office/drawing/2014/main" id="{875DBF0B-6447-A8B5-268F-B3A1FB025CCE}"/>
                </a:ext>
              </a:extLst>
            </p:cNvPr>
            <p:cNvSpPr/>
            <p:nvPr/>
          </p:nvSpPr>
          <p:spPr>
            <a:xfrm>
              <a:off x="4668202" y="3530917"/>
              <a:ext cx="82867" cy="149551"/>
            </a:xfrm>
            <a:custGeom>
              <a:avLst/>
              <a:gdLst>
                <a:gd name="connsiteX0" fmla="*/ 73342 w 82867"/>
                <a:gd name="connsiteY0" fmla="*/ 36195 h 149551"/>
                <a:gd name="connsiteX1" fmla="*/ 18097 w 82867"/>
                <a:gd name="connsiteY1" fmla="*/ 0 h 149551"/>
                <a:gd name="connsiteX2" fmla="*/ 0 w 82867"/>
                <a:gd name="connsiteY2" fmla="*/ 29527 h 149551"/>
                <a:gd name="connsiteX3" fmla="*/ 68580 w 82867"/>
                <a:gd name="connsiteY3" fmla="*/ 149552 h 149551"/>
                <a:gd name="connsiteX4" fmla="*/ 82867 w 82867"/>
                <a:gd name="connsiteY4" fmla="*/ 115252 h 149551"/>
                <a:gd name="connsiteX5" fmla="*/ 73342 w 82867"/>
                <a:gd name="connsiteY5" fmla="*/ 36195 h 14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67" h="149551">
                  <a:moveTo>
                    <a:pt x="73342" y="36195"/>
                  </a:moveTo>
                  <a:lnTo>
                    <a:pt x="18097" y="0"/>
                  </a:lnTo>
                  <a:lnTo>
                    <a:pt x="0" y="29527"/>
                  </a:lnTo>
                  <a:lnTo>
                    <a:pt x="68580" y="149552"/>
                  </a:lnTo>
                  <a:lnTo>
                    <a:pt x="82867" y="115252"/>
                  </a:lnTo>
                  <a:lnTo>
                    <a:pt x="73342" y="36195"/>
                  </a:lnTo>
                  <a:close/>
                </a:path>
              </a:pathLst>
            </a:custGeom>
            <a:solidFill>
              <a:srgbClr val="EFF6F2"/>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orme libre : forme 109">
              <a:extLst>
                <a:ext uri="{FF2B5EF4-FFF2-40B4-BE49-F238E27FC236}">
                  <a16:creationId xmlns:a16="http://schemas.microsoft.com/office/drawing/2014/main" id="{3A5E87E8-2097-BF7C-85BB-AE187FEE94E8}"/>
                </a:ext>
              </a:extLst>
            </p:cNvPr>
            <p:cNvSpPr/>
            <p:nvPr/>
          </p:nvSpPr>
          <p:spPr>
            <a:xfrm>
              <a:off x="8260080" y="5524499"/>
              <a:ext cx="499119" cy="1087745"/>
            </a:xfrm>
            <a:custGeom>
              <a:avLst/>
              <a:gdLst>
                <a:gd name="connsiteX0" fmla="*/ 415290 w 499119"/>
                <a:gd name="connsiteY0" fmla="*/ 222885 h 1087745"/>
                <a:gd name="connsiteX1" fmla="*/ 421014 w 499119"/>
                <a:gd name="connsiteY1" fmla="*/ 108585 h 1087745"/>
                <a:gd name="connsiteX2" fmla="*/ 401964 w 499119"/>
                <a:gd name="connsiteY2" fmla="*/ 11430 h 1087745"/>
                <a:gd name="connsiteX3" fmla="*/ 371484 w 499119"/>
                <a:gd name="connsiteY3" fmla="*/ 0 h 1087745"/>
                <a:gd name="connsiteX4" fmla="*/ 346710 w 499119"/>
                <a:gd name="connsiteY4" fmla="*/ 21907 h 1087745"/>
                <a:gd name="connsiteX5" fmla="*/ 351472 w 499119"/>
                <a:gd name="connsiteY5" fmla="*/ 207645 h 1087745"/>
                <a:gd name="connsiteX6" fmla="*/ 259089 w 499119"/>
                <a:gd name="connsiteY6" fmla="*/ 193357 h 1087745"/>
                <a:gd name="connsiteX7" fmla="*/ 221942 w 499119"/>
                <a:gd name="connsiteY7" fmla="*/ 245745 h 1087745"/>
                <a:gd name="connsiteX8" fmla="*/ 106689 w 499119"/>
                <a:gd name="connsiteY8" fmla="*/ 291475 h 1087745"/>
                <a:gd name="connsiteX9" fmla="*/ 98117 w 499119"/>
                <a:gd name="connsiteY9" fmla="*/ 321945 h 1087745"/>
                <a:gd name="connsiteX10" fmla="*/ 67637 w 499119"/>
                <a:gd name="connsiteY10" fmla="*/ 324812 h 1087745"/>
                <a:gd name="connsiteX11" fmla="*/ 44768 w 499119"/>
                <a:gd name="connsiteY11" fmla="*/ 355282 h 1087745"/>
                <a:gd name="connsiteX12" fmla="*/ 47625 w 499119"/>
                <a:gd name="connsiteY12" fmla="*/ 392430 h 1087745"/>
                <a:gd name="connsiteX13" fmla="*/ 5715 w 499119"/>
                <a:gd name="connsiteY13" fmla="*/ 445780 h 1087745"/>
                <a:gd name="connsiteX14" fmla="*/ 0 w 499119"/>
                <a:gd name="connsiteY14" fmla="*/ 476250 h 1087745"/>
                <a:gd name="connsiteX15" fmla="*/ 27613 w 499119"/>
                <a:gd name="connsiteY15" fmla="*/ 465773 h 1087745"/>
                <a:gd name="connsiteX16" fmla="*/ 68580 w 499119"/>
                <a:gd name="connsiteY16" fmla="*/ 510540 h 1087745"/>
                <a:gd name="connsiteX17" fmla="*/ 12382 w 499119"/>
                <a:gd name="connsiteY17" fmla="*/ 550545 h 1087745"/>
                <a:gd name="connsiteX18" fmla="*/ 23813 w 499119"/>
                <a:gd name="connsiteY18" fmla="*/ 609591 h 1087745"/>
                <a:gd name="connsiteX19" fmla="*/ 108575 w 499119"/>
                <a:gd name="connsiteY19" fmla="*/ 657216 h 1087745"/>
                <a:gd name="connsiteX20" fmla="*/ 80000 w 499119"/>
                <a:gd name="connsiteY20" fmla="*/ 674370 h 1087745"/>
                <a:gd name="connsiteX21" fmla="*/ 48568 w 499119"/>
                <a:gd name="connsiteY21" fmla="*/ 763895 h 1087745"/>
                <a:gd name="connsiteX22" fmla="*/ 125730 w 499119"/>
                <a:gd name="connsiteY22" fmla="*/ 736282 h 1087745"/>
                <a:gd name="connsiteX23" fmla="*/ 136207 w 499119"/>
                <a:gd name="connsiteY23" fmla="*/ 798195 h 1087745"/>
                <a:gd name="connsiteX24" fmla="*/ 107632 w 499119"/>
                <a:gd name="connsiteY24" fmla="*/ 873433 h 1087745"/>
                <a:gd name="connsiteX25" fmla="*/ 208597 w 499119"/>
                <a:gd name="connsiteY25" fmla="*/ 893445 h 1087745"/>
                <a:gd name="connsiteX26" fmla="*/ 156210 w 499119"/>
                <a:gd name="connsiteY26" fmla="*/ 928688 h 1087745"/>
                <a:gd name="connsiteX27" fmla="*/ 154314 w 499119"/>
                <a:gd name="connsiteY27" fmla="*/ 961073 h 1087745"/>
                <a:gd name="connsiteX28" fmla="*/ 205740 w 499119"/>
                <a:gd name="connsiteY28" fmla="*/ 1007745 h 1087745"/>
                <a:gd name="connsiteX29" fmla="*/ 325764 w 499119"/>
                <a:gd name="connsiteY29" fmla="*/ 1043940 h 1087745"/>
                <a:gd name="connsiteX30" fmla="*/ 339090 w 499119"/>
                <a:gd name="connsiteY30" fmla="*/ 1074420 h 1087745"/>
                <a:gd name="connsiteX31" fmla="*/ 370522 w 499119"/>
                <a:gd name="connsiteY31" fmla="*/ 1087745 h 1087745"/>
                <a:gd name="connsiteX32" fmla="*/ 433397 w 499119"/>
                <a:gd name="connsiteY32" fmla="*/ 929630 h 1087745"/>
                <a:gd name="connsiteX33" fmla="*/ 398154 w 499119"/>
                <a:gd name="connsiteY33" fmla="*/ 926773 h 1087745"/>
                <a:gd name="connsiteX34" fmla="*/ 426729 w 499119"/>
                <a:gd name="connsiteY34" fmla="*/ 904856 h 1087745"/>
                <a:gd name="connsiteX35" fmla="*/ 448637 w 499119"/>
                <a:gd name="connsiteY35" fmla="*/ 846754 h 1087745"/>
                <a:gd name="connsiteX36" fmla="*/ 441017 w 499119"/>
                <a:gd name="connsiteY36" fmla="*/ 754361 h 1087745"/>
                <a:gd name="connsiteX37" fmla="*/ 441017 w 499119"/>
                <a:gd name="connsiteY37" fmla="*/ 688648 h 1087745"/>
                <a:gd name="connsiteX38" fmla="*/ 499120 w 499119"/>
                <a:gd name="connsiteY38" fmla="*/ 561013 h 1087745"/>
                <a:gd name="connsiteX39" fmla="*/ 458162 w 499119"/>
                <a:gd name="connsiteY39" fmla="*/ 282883 h 1087745"/>
                <a:gd name="connsiteX40" fmla="*/ 415290 w 499119"/>
                <a:gd name="connsiteY40" fmla="*/ 222885 h 108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99119" h="1087745">
                  <a:moveTo>
                    <a:pt x="415290" y="222885"/>
                  </a:moveTo>
                  <a:lnTo>
                    <a:pt x="421014" y="108585"/>
                  </a:lnTo>
                  <a:lnTo>
                    <a:pt x="401964" y="11430"/>
                  </a:lnTo>
                  <a:lnTo>
                    <a:pt x="371484" y="0"/>
                  </a:lnTo>
                  <a:lnTo>
                    <a:pt x="346710" y="21907"/>
                  </a:lnTo>
                  <a:lnTo>
                    <a:pt x="351472" y="207645"/>
                  </a:lnTo>
                  <a:lnTo>
                    <a:pt x="259089" y="193357"/>
                  </a:lnTo>
                  <a:lnTo>
                    <a:pt x="221942" y="245745"/>
                  </a:lnTo>
                  <a:lnTo>
                    <a:pt x="106689" y="291475"/>
                  </a:lnTo>
                  <a:lnTo>
                    <a:pt x="98117" y="321945"/>
                  </a:lnTo>
                  <a:lnTo>
                    <a:pt x="67637" y="324812"/>
                  </a:lnTo>
                  <a:lnTo>
                    <a:pt x="44768" y="355282"/>
                  </a:lnTo>
                  <a:lnTo>
                    <a:pt x="47625" y="392430"/>
                  </a:lnTo>
                  <a:lnTo>
                    <a:pt x="5715" y="445780"/>
                  </a:lnTo>
                  <a:lnTo>
                    <a:pt x="0" y="476250"/>
                  </a:lnTo>
                  <a:lnTo>
                    <a:pt x="27613" y="465773"/>
                  </a:lnTo>
                  <a:lnTo>
                    <a:pt x="68580" y="510540"/>
                  </a:lnTo>
                  <a:lnTo>
                    <a:pt x="12382" y="550545"/>
                  </a:lnTo>
                  <a:lnTo>
                    <a:pt x="23813" y="609591"/>
                  </a:lnTo>
                  <a:lnTo>
                    <a:pt x="108575" y="657216"/>
                  </a:lnTo>
                  <a:lnTo>
                    <a:pt x="80000" y="674370"/>
                  </a:lnTo>
                  <a:lnTo>
                    <a:pt x="48568" y="763895"/>
                  </a:lnTo>
                  <a:lnTo>
                    <a:pt x="125730" y="736282"/>
                  </a:lnTo>
                  <a:lnTo>
                    <a:pt x="136207" y="798195"/>
                  </a:lnTo>
                  <a:lnTo>
                    <a:pt x="107632" y="873433"/>
                  </a:lnTo>
                  <a:lnTo>
                    <a:pt x="208597" y="893445"/>
                  </a:lnTo>
                  <a:lnTo>
                    <a:pt x="156210" y="928688"/>
                  </a:lnTo>
                  <a:lnTo>
                    <a:pt x="154314" y="961073"/>
                  </a:lnTo>
                  <a:lnTo>
                    <a:pt x="205740" y="1007745"/>
                  </a:lnTo>
                  <a:lnTo>
                    <a:pt x="325764" y="1043940"/>
                  </a:lnTo>
                  <a:lnTo>
                    <a:pt x="339090" y="1074420"/>
                  </a:lnTo>
                  <a:lnTo>
                    <a:pt x="370522" y="1087745"/>
                  </a:lnTo>
                  <a:lnTo>
                    <a:pt x="433397" y="929630"/>
                  </a:lnTo>
                  <a:lnTo>
                    <a:pt x="398154" y="926773"/>
                  </a:lnTo>
                  <a:lnTo>
                    <a:pt x="426729" y="904856"/>
                  </a:lnTo>
                  <a:lnTo>
                    <a:pt x="448637" y="846754"/>
                  </a:lnTo>
                  <a:lnTo>
                    <a:pt x="441017" y="754361"/>
                  </a:lnTo>
                  <a:lnTo>
                    <a:pt x="441017" y="688648"/>
                  </a:lnTo>
                  <a:lnTo>
                    <a:pt x="499120" y="561013"/>
                  </a:lnTo>
                  <a:lnTo>
                    <a:pt x="458162" y="282883"/>
                  </a:lnTo>
                  <a:lnTo>
                    <a:pt x="415290" y="222885"/>
                  </a:lnTo>
                  <a:close/>
                </a:path>
              </a:pathLst>
            </a:custGeom>
            <a:solidFill>
              <a:srgbClr val="DB6053"/>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orme libre : forme 110">
              <a:extLst>
                <a:ext uri="{FF2B5EF4-FFF2-40B4-BE49-F238E27FC236}">
                  <a16:creationId xmlns:a16="http://schemas.microsoft.com/office/drawing/2014/main" id="{6E08D67A-D889-84F0-9E47-98191CAD880D}"/>
                </a:ext>
              </a:extLst>
            </p:cNvPr>
            <p:cNvSpPr/>
            <p:nvPr/>
          </p:nvSpPr>
          <p:spPr>
            <a:xfrm>
              <a:off x="8544877" y="4407217"/>
              <a:ext cx="1904" cy="2857"/>
            </a:xfrm>
            <a:custGeom>
              <a:avLst/>
              <a:gdLst>
                <a:gd name="connsiteX0" fmla="*/ 0 w 1904"/>
                <a:gd name="connsiteY0" fmla="*/ 2858 h 2857"/>
                <a:gd name="connsiteX1" fmla="*/ 1905 w 1904"/>
                <a:gd name="connsiteY1" fmla="*/ 0 h 2857"/>
              </a:gdLst>
              <a:ahLst/>
              <a:cxnLst>
                <a:cxn ang="0">
                  <a:pos x="connsiteX0" y="connsiteY0"/>
                </a:cxn>
                <a:cxn ang="0">
                  <a:pos x="connsiteX1" y="connsiteY1"/>
                </a:cxn>
              </a:cxnLst>
              <a:rect l="l" t="t" r="r" b="b"/>
              <a:pathLst>
                <a:path w="1904" h="2857">
                  <a:moveTo>
                    <a:pt x="0" y="2858"/>
                  </a:moveTo>
                  <a:lnTo>
                    <a:pt x="1905" y="0"/>
                  </a:lnTo>
                </a:path>
              </a:pathLst>
            </a:custGeom>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orme libre : forme 111">
              <a:extLst>
                <a:ext uri="{FF2B5EF4-FFF2-40B4-BE49-F238E27FC236}">
                  <a16:creationId xmlns:a16="http://schemas.microsoft.com/office/drawing/2014/main" id="{7843660B-FA34-74CA-D116-9621FF77AA2B}"/>
                </a:ext>
              </a:extLst>
            </p:cNvPr>
            <p:cNvSpPr/>
            <p:nvPr/>
          </p:nvSpPr>
          <p:spPr>
            <a:xfrm>
              <a:off x="5190172" y="5347334"/>
              <a:ext cx="23812" cy="29527"/>
            </a:xfrm>
            <a:custGeom>
              <a:avLst/>
              <a:gdLst>
                <a:gd name="connsiteX0" fmla="*/ 23813 w 23812"/>
                <a:gd name="connsiteY0" fmla="*/ 29527 h 29527"/>
                <a:gd name="connsiteX1" fmla="*/ 0 w 23812"/>
                <a:gd name="connsiteY1" fmla="*/ 12382 h 29527"/>
                <a:gd name="connsiteX2" fmla="*/ 22860 w 23812"/>
                <a:gd name="connsiteY2" fmla="*/ 0 h 29527"/>
                <a:gd name="connsiteX3" fmla="*/ 23813 w 23812"/>
                <a:gd name="connsiteY3" fmla="*/ 29527 h 29527"/>
              </a:gdLst>
              <a:ahLst/>
              <a:cxnLst>
                <a:cxn ang="0">
                  <a:pos x="connsiteX0" y="connsiteY0"/>
                </a:cxn>
                <a:cxn ang="0">
                  <a:pos x="connsiteX1" y="connsiteY1"/>
                </a:cxn>
                <a:cxn ang="0">
                  <a:pos x="connsiteX2" y="connsiteY2"/>
                </a:cxn>
                <a:cxn ang="0">
                  <a:pos x="connsiteX3" y="connsiteY3"/>
                </a:cxn>
              </a:cxnLst>
              <a:rect l="l" t="t" r="r" b="b"/>
              <a:pathLst>
                <a:path w="23812" h="29527">
                  <a:moveTo>
                    <a:pt x="23813" y="29527"/>
                  </a:moveTo>
                  <a:lnTo>
                    <a:pt x="0" y="12382"/>
                  </a:lnTo>
                  <a:lnTo>
                    <a:pt x="22860" y="0"/>
                  </a:lnTo>
                  <a:lnTo>
                    <a:pt x="23813" y="29527"/>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orme libre : forme 112">
              <a:extLst>
                <a:ext uri="{FF2B5EF4-FFF2-40B4-BE49-F238E27FC236}">
                  <a16:creationId xmlns:a16="http://schemas.microsoft.com/office/drawing/2014/main" id="{D17DBA3E-664F-0F88-25E4-7347E83DB017}"/>
                </a:ext>
              </a:extLst>
            </p:cNvPr>
            <p:cNvSpPr/>
            <p:nvPr/>
          </p:nvSpPr>
          <p:spPr>
            <a:xfrm>
              <a:off x="4411979" y="5285422"/>
              <a:ext cx="2376487" cy="717232"/>
            </a:xfrm>
            <a:custGeom>
              <a:avLst/>
              <a:gdLst>
                <a:gd name="connsiteX0" fmla="*/ 0 w 2376487"/>
                <a:gd name="connsiteY0" fmla="*/ 0 h 717232"/>
                <a:gd name="connsiteX1" fmla="*/ 61913 w 2376487"/>
                <a:gd name="connsiteY1" fmla="*/ 28575 h 717232"/>
                <a:gd name="connsiteX2" fmla="*/ 67628 w 2376487"/>
                <a:gd name="connsiteY2" fmla="*/ 62865 h 717232"/>
                <a:gd name="connsiteX3" fmla="*/ 91440 w 2376487"/>
                <a:gd name="connsiteY3" fmla="*/ 40014 h 717232"/>
                <a:gd name="connsiteX4" fmla="*/ 161925 w 2376487"/>
                <a:gd name="connsiteY4" fmla="*/ 54302 h 717232"/>
                <a:gd name="connsiteX5" fmla="*/ 177165 w 2376487"/>
                <a:gd name="connsiteY5" fmla="*/ 84772 h 717232"/>
                <a:gd name="connsiteX6" fmla="*/ 157163 w 2376487"/>
                <a:gd name="connsiteY6" fmla="*/ 147638 h 717232"/>
                <a:gd name="connsiteX7" fmla="*/ 129540 w 2376487"/>
                <a:gd name="connsiteY7" fmla="*/ 172402 h 717232"/>
                <a:gd name="connsiteX8" fmla="*/ 142875 w 2376487"/>
                <a:gd name="connsiteY8" fmla="*/ 202882 h 717232"/>
                <a:gd name="connsiteX9" fmla="*/ 184785 w 2376487"/>
                <a:gd name="connsiteY9" fmla="*/ 213360 h 717232"/>
                <a:gd name="connsiteX10" fmla="*/ 189548 w 2376487"/>
                <a:gd name="connsiteY10" fmla="*/ 174307 h 717232"/>
                <a:gd name="connsiteX11" fmla="*/ 220980 w 2376487"/>
                <a:gd name="connsiteY11" fmla="*/ 164782 h 717232"/>
                <a:gd name="connsiteX12" fmla="*/ 223838 w 2376487"/>
                <a:gd name="connsiteY12" fmla="*/ 200977 h 717232"/>
                <a:gd name="connsiteX13" fmla="*/ 286703 w 2376487"/>
                <a:gd name="connsiteY13" fmla="*/ 234315 h 717232"/>
                <a:gd name="connsiteX14" fmla="*/ 389573 w 2376487"/>
                <a:gd name="connsiteY14" fmla="*/ 274320 h 717232"/>
                <a:gd name="connsiteX15" fmla="*/ 457200 w 2376487"/>
                <a:gd name="connsiteY15" fmla="*/ 270510 h 717232"/>
                <a:gd name="connsiteX16" fmla="*/ 484823 w 2376487"/>
                <a:gd name="connsiteY16" fmla="*/ 321002 h 717232"/>
                <a:gd name="connsiteX17" fmla="*/ 568643 w 2376487"/>
                <a:gd name="connsiteY17" fmla="*/ 389572 h 717232"/>
                <a:gd name="connsiteX18" fmla="*/ 593408 w 2376487"/>
                <a:gd name="connsiteY18" fmla="*/ 372427 h 717232"/>
                <a:gd name="connsiteX19" fmla="*/ 618173 w 2376487"/>
                <a:gd name="connsiteY19" fmla="*/ 387677 h 717232"/>
                <a:gd name="connsiteX20" fmla="*/ 681990 w 2376487"/>
                <a:gd name="connsiteY20" fmla="*/ 354339 h 717232"/>
                <a:gd name="connsiteX21" fmla="*/ 682943 w 2376487"/>
                <a:gd name="connsiteY21" fmla="*/ 355282 h 717232"/>
                <a:gd name="connsiteX22" fmla="*/ 802958 w 2376487"/>
                <a:gd name="connsiteY22" fmla="*/ 461963 h 717232"/>
                <a:gd name="connsiteX23" fmla="*/ 933450 w 2376487"/>
                <a:gd name="connsiteY23" fmla="*/ 443865 h 717232"/>
                <a:gd name="connsiteX24" fmla="*/ 960120 w 2376487"/>
                <a:gd name="connsiteY24" fmla="*/ 466725 h 717232"/>
                <a:gd name="connsiteX25" fmla="*/ 1065848 w 2376487"/>
                <a:gd name="connsiteY25" fmla="*/ 464820 h 717232"/>
                <a:gd name="connsiteX26" fmla="*/ 1132523 w 2376487"/>
                <a:gd name="connsiteY26" fmla="*/ 468639 h 717232"/>
                <a:gd name="connsiteX27" fmla="*/ 1157288 w 2376487"/>
                <a:gd name="connsiteY27" fmla="*/ 444827 h 717232"/>
                <a:gd name="connsiteX28" fmla="*/ 1153478 w 2376487"/>
                <a:gd name="connsiteY28" fmla="*/ 375285 h 717232"/>
                <a:gd name="connsiteX29" fmla="*/ 1179195 w 2376487"/>
                <a:gd name="connsiteY29" fmla="*/ 360997 h 717232"/>
                <a:gd name="connsiteX30" fmla="*/ 1251585 w 2376487"/>
                <a:gd name="connsiteY30" fmla="*/ 385763 h 717232"/>
                <a:gd name="connsiteX31" fmla="*/ 1358265 w 2376487"/>
                <a:gd name="connsiteY31" fmla="*/ 413385 h 717232"/>
                <a:gd name="connsiteX32" fmla="*/ 1409700 w 2376487"/>
                <a:gd name="connsiteY32" fmla="*/ 460057 h 717232"/>
                <a:gd name="connsiteX33" fmla="*/ 1478280 w 2376487"/>
                <a:gd name="connsiteY33" fmla="*/ 455295 h 717232"/>
                <a:gd name="connsiteX34" fmla="*/ 1539240 w 2376487"/>
                <a:gd name="connsiteY34" fmla="*/ 536257 h 717232"/>
                <a:gd name="connsiteX35" fmla="*/ 1549718 w 2376487"/>
                <a:gd name="connsiteY35" fmla="*/ 504825 h 717232"/>
                <a:gd name="connsiteX36" fmla="*/ 1585913 w 2376487"/>
                <a:gd name="connsiteY36" fmla="*/ 502920 h 717232"/>
                <a:gd name="connsiteX37" fmla="*/ 1699260 w 2376487"/>
                <a:gd name="connsiteY37" fmla="*/ 557213 h 717232"/>
                <a:gd name="connsiteX38" fmla="*/ 1678305 w 2376487"/>
                <a:gd name="connsiteY38" fmla="*/ 609600 h 717232"/>
                <a:gd name="connsiteX39" fmla="*/ 1772602 w 2376487"/>
                <a:gd name="connsiteY39" fmla="*/ 637222 h 717232"/>
                <a:gd name="connsiteX40" fmla="*/ 1797368 w 2376487"/>
                <a:gd name="connsiteY40" fmla="*/ 698182 h 717232"/>
                <a:gd name="connsiteX41" fmla="*/ 1831658 w 2376487"/>
                <a:gd name="connsiteY41" fmla="*/ 700088 h 717232"/>
                <a:gd name="connsiteX42" fmla="*/ 1879283 w 2376487"/>
                <a:gd name="connsiteY42" fmla="*/ 657225 h 717232"/>
                <a:gd name="connsiteX43" fmla="*/ 1913573 w 2376487"/>
                <a:gd name="connsiteY43" fmla="*/ 655320 h 717232"/>
                <a:gd name="connsiteX44" fmla="*/ 2014538 w 2376487"/>
                <a:gd name="connsiteY44" fmla="*/ 679132 h 717232"/>
                <a:gd name="connsiteX45" fmla="*/ 2064068 w 2376487"/>
                <a:gd name="connsiteY45" fmla="*/ 717232 h 717232"/>
                <a:gd name="connsiteX46" fmla="*/ 2130743 w 2376487"/>
                <a:gd name="connsiteY46" fmla="*/ 712470 h 717232"/>
                <a:gd name="connsiteX47" fmla="*/ 2130743 w 2376487"/>
                <a:gd name="connsiteY47" fmla="*/ 680095 h 717232"/>
                <a:gd name="connsiteX48" fmla="*/ 2217420 w 2376487"/>
                <a:gd name="connsiteY48" fmla="*/ 635327 h 717232"/>
                <a:gd name="connsiteX49" fmla="*/ 2285048 w 2376487"/>
                <a:gd name="connsiteY49" fmla="*/ 622935 h 717232"/>
                <a:gd name="connsiteX50" fmla="*/ 2376488 w 2376487"/>
                <a:gd name="connsiteY50" fmla="*/ 647700 h 71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376487" h="717232">
                  <a:moveTo>
                    <a:pt x="0" y="0"/>
                  </a:moveTo>
                  <a:lnTo>
                    <a:pt x="61913" y="28575"/>
                  </a:lnTo>
                  <a:lnTo>
                    <a:pt x="67628" y="62865"/>
                  </a:lnTo>
                  <a:lnTo>
                    <a:pt x="91440" y="40014"/>
                  </a:lnTo>
                  <a:lnTo>
                    <a:pt x="161925" y="54302"/>
                  </a:lnTo>
                  <a:lnTo>
                    <a:pt x="177165" y="84772"/>
                  </a:lnTo>
                  <a:lnTo>
                    <a:pt x="157163" y="147638"/>
                  </a:lnTo>
                  <a:lnTo>
                    <a:pt x="129540" y="172402"/>
                  </a:lnTo>
                  <a:lnTo>
                    <a:pt x="142875" y="202882"/>
                  </a:lnTo>
                  <a:lnTo>
                    <a:pt x="184785" y="213360"/>
                  </a:lnTo>
                  <a:lnTo>
                    <a:pt x="189548" y="174307"/>
                  </a:lnTo>
                  <a:lnTo>
                    <a:pt x="220980" y="164782"/>
                  </a:lnTo>
                  <a:lnTo>
                    <a:pt x="223838" y="200977"/>
                  </a:lnTo>
                  <a:lnTo>
                    <a:pt x="286703" y="234315"/>
                  </a:lnTo>
                  <a:lnTo>
                    <a:pt x="389573" y="274320"/>
                  </a:lnTo>
                  <a:lnTo>
                    <a:pt x="457200" y="270510"/>
                  </a:lnTo>
                  <a:lnTo>
                    <a:pt x="484823" y="321002"/>
                  </a:lnTo>
                  <a:lnTo>
                    <a:pt x="568643" y="389572"/>
                  </a:lnTo>
                  <a:lnTo>
                    <a:pt x="593408" y="372427"/>
                  </a:lnTo>
                  <a:lnTo>
                    <a:pt x="618173" y="387677"/>
                  </a:lnTo>
                  <a:lnTo>
                    <a:pt x="681990" y="354339"/>
                  </a:lnTo>
                  <a:lnTo>
                    <a:pt x="682943" y="355282"/>
                  </a:lnTo>
                  <a:lnTo>
                    <a:pt x="802958" y="461963"/>
                  </a:lnTo>
                  <a:lnTo>
                    <a:pt x="933450" y="443865"/>
                  </a:lnTo>
                  <a:lnTo>
                    <a:pt x="960120" y="466725"/>
                  </a:lnTo>
                  <a:lnTo>
                    <a:pt x="1065848" y="464820"/>
                  </a:lnTo>
                  <a:lnTo>
                    <a:pt x="1132523" y="468639"/>
                  </a:lnTo>
                  <a:lnTo>
                    <a:pt x="1157288" y="444827"/>
                  </a:lnTo>
                  <a:lnTo>
                    <a:pt x="1153478" y="375285"/>
                  </a:lnTo>
                  <a:lnTo>
                    <a:pt x="1179195" y="360997"/>
                  </a:lnTo>
                  <a:lnTo>
                    <a:pt x="1251585" y="385763"/>
                  </a:lnTo>
                  <a:lnTo>
                    <a:pt x="1358265" y="413385"/>
                  </a:lnTo>
                  <a:lnTo>
                    <a:pt x="1409700" y="460057"/>
                  </a:lnTo>
                  <a:lnTo>
                    <a:pt x="1478280" y="455295"/>
                  </a:lnTo>
                  <a:lnTo>
                    <a:pt x="1539240" y="536257"/>
                  </a:lnTo>
                  <a:lnTo>
                    <a:pt x="1549718" y="504825"/>
                  </a:lnTo>
                  <a:lnTo>
                    <a:pt x="1585913" y="502920"/>
                  </a:lnTo>
                  <a:lnTo>
                    <a:pt x="1699260" y="557213"/>
                  </a:lnTo>
                  <a:lnTo>
                    <a:pt x="1678305" y="609600"/>
                  </a:lnTo>
                  <a:lnTo>
                    <a:pt x="1772602" y="637222"/>
                  </a:lnTo>
                  <a:lnTo>
                    <a:pt x="1797368" y="698182"/>
                  </a:lnTo>
                  <a:lnTo>
                    <a:pt x="1831658" y="700088"/>
                  </a:lnTo>
                  <a:lnTo>
                    <a:pt x="1879283" y="657225"/>
                  </a:lnTo>
                  <a:lnTo>
                    <a:pt x="1913573" y="655320"/>
                  </a:lnTo>
                  <a:lnTo>
                    <a:pt x="2014538" y="679132"/>
                  </a:lnTo>
                  <a:lnTo>
                    <a:pt x="2064068" y="717232"/>
                  </a:lnTo>
                  <a:lnTo>
                    <a:pt x="2130743" y="712470"/>
                  </a:lnTo>
                  <a:lnTo>
                    <a:pt x="2130743" y="680095"/>
                  </a:lnTo>
                  <a:lnTo>
                    <a:pt x="2217420" y="635327"/>
                  </a:lnTo>
                  <a:lnTo>
                    <a:pt x="2285048" y="622935"/>
                  </a:lnTo>
                  <a:lnTo>
                    <a:pt x="2376488" y="647700"/>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orme libre : forme 113">
              <a:extLst>
                <a:ext uri="{FF2B5EF4-FFF2-40B4-BE49-F238E27FC236}">
                  <a16:creationId xmlns:a16="http://schemas.microsoft.com/office/drawing/2014/main" id="{98D2F9AA-F5F7-0488-F393-79523D11C435}"/>
                </a:ext>
              </a:extLst>
            </p:cNvPr>
            <p:cNvSpPr/>
            <p:nvPr/>
          </p:nvSpPr>
          <p:spPr>
            <a:xfrm>
              <a:off x="6444615" y="242887"/>
              <a:ext cx="2486024" cy="4734887"/>
            </a:xfrm>
            <a:custGeom>
              <a:avLst/>
              <a:gdLst>
                <a:gd name="connsiteX0" fmla="*/ 2392680 w 2486024"/>
                <a:gd name="connsiteY0" fmla="*/ 4734887 h 4734887"/>
                <a:gd name="connsiteX1" fmla="*/ 2398395 w 2486024"/>
                <a:gd name="connsiteY1" fmla="*/ 4657725 h 4734887"/>
                <a:gd name="connsiteX2" fmla="*/ 2464117 w 2486024"/>
                <a:gd name="connsiteY2" fmla="*/ 4565342 h 4734887"/>
                <a:gd name="connsiteX3" fmla="*/ 2486025 w 2486024"/>
                <a:gd name="connsiteY3" fmla="*/ 4518660 h 4734887"/>
                <a:gd name="connsiteX4" fmla="*/ 2443162 w 2486024"/>
                <a:gd name="connsiteY4" fmla="*/ 4462463 h 4734887"/>
                <a:gd name="connsiteX5" fmla="*/ 2316480 w 2486024"/>
                <a:gd name="connsiteY5" fmla="*/ 4507230 h 4734887"/>
                <a:gd name="connsiteX6" fmla="*/ 2218373 w 2486024"/>
                <a:gd name="connsiteY6" fmla="*/ 4454843 h 4734887"/>
                <a:gd name="connsiteX7" fmla="*/ 2150745 w 2486024"/>
                <a:gd name="connsiteY7" fmla="*/ 4441508 h 4734887"/>
                <a:gd name="connsiteX8" fmla="*/ 2085023 w 2486024"/>
                <a:gd name="connsiteY8" fmla="*/ 4362450 h 4734887"/>
                <a:gd name="connsiteX9" fmla="*/ 2083117 w 2486024"/>
                <a:gd name="connsiteY9" fmla="*/ 4361498 h 4734887"/>
                <a:gd name="connsiteX10" fmla="*/ 2104073 w 2486024"/>
                <a:gd name="connsiteY10" fmla="*/ 4308158 h 4734887"/>
                <a:gd name="connsiteX11" fmla="*/ 2062162 w 2486024"/>
                <a:gd name="connsiteY11" fmla="*/ 4250055 h 4734887"/>
                <a:gd name="connsiteX12" fmla="*/ 2085975 w 2486024"/>
                <a:gd name="connsiteY12" fmla="*/ 4231005 h 4734887"/>
                <a:gd name="connsiteX13" fmla="*/ 2100262 w 2486024"/>
                <a:gd name="connsiteY13" fmla="*/ 4167188 h 4734887"/>
                <a:gd name="connsiteX14" fmla="*/ 2100262 w 2486024"/>
                <a:gd name="connsiteY14" fmla="*/ 4166235 h 4734887"/>
                <a:gd name="connsiteX15" fmla="*/ 2102167 w 2486024"/>
                <a:gd name="connsiteY15" fmla="*/ 4164330 h 4734887"/>
                <a:gd name="connsiteX16" fmla="*/ 2121217 w 2486024"/>
                <a:gd name="connsiteY16" fmla="*/ 4141470 h 4734887"/>
                <a:gd name="connsiteX17" fmla="*/ 2159317 w 2486024"/>
                <a:gd name="connsiteY17" fmla="*/ 4142423 h 4734887"/>
                <a:gd name="connsiteX18" fmla="*/ 2119312 w 2486024"/>
                <a:gd name="connsiteY18" fmla="*/ 4042410 h 4734887"/>
                <a:gd name="connsiteX19" fmla="*/ 2054542 w 2486024"/>
                <a:gd name="connsiteY19" fmla="*/ 4039562 h 4734887"/>
                <a:gd name="connsiteX20" fmla="*/ 1998345 w 2486024"/>
                <a:gd name="connsiteY20" fmla="*/ 4004310 h 4734887"/>
                <a:gd name="connsiteX21" fmla="*/ 1989773 w 2486024"/>
                <a:gd name="connsiteY21" fmla="*/ 3933825 h 4734887"/>
                <a:gd name="connsiteX22" fmla="*/ 1960245 w 2486024"/>
                <a:gd name="connsiteY22" fmla="*/ 3932873 h 4734887"/>
                <a:gd name="connsiteX23" fmla="*/ 1935480 w 2486024"/>
                <a:gd name="connsiteY23" fmla="*/ 3876675 h 4734887"/>
                <a:gd name="connsiteX24" fmla="*/ 1935480 w 2486024"/>
                <a:gd name="connsiteY24" fmla="*/ 3875723 h 4734887"/>
                <a:gd name="connsiteX25" fmla="*/ 2142173 w 2486024"/>
                <a:gd name="connsiteY25" fmla="*/ 3787150 h 4734887"/>
                <a:gd name="connsiteX26" fmla="*/ 2163128 w 2486024"/>
                <a:gd name="connsiteY26" fmla="*/ 3748088 h 4734887"/>
                <a:gd name="connsiteX27" fmla="*/ 2150745 w 2486024"/>
                <a:gd name="connsiteY27" fmla="*/ 3720475 h 4734887"/>
                <a:gd name="connsiteX28" fmla="*/ 2180273 w 2486024"/>
                <a:gd name="connsiteY28" fmla="*/ 3665220 h 4734887"/>
                <a:gd name="connsiteX29" fmla="*/ 2102167 w 2486024"/>
                <a:gd name="connsiteY29" fmla="*/ 3609975 h 4734887"/>
                <a:gd name="connsiteX30" fmla="*/ 2078355 w 2486024"/>
                <a:gd name="connsiteY30" fmla="*/ 3551873 h 4734887"/>
                <a:gd name="connsiteX31" fmla="*/ 2085975 w 2486024"/>
                <a:gd name="connsiteY31" fmla="*/ 3518535 h 4734887"/>
                <a:gd name="connsiteX32" fmla="*/ 2025967 w 2486024"/>
                <a:gd name="connsiteY32" fmla="*/ 3493770 h 4734887"/>
                <a:gd name="connsiteX33" fmla="*/ 1995487 w 2486024"/>
                <a:gd name="connsiteY33" fmla="*/ 3465195 h 4734887"/>
                <a:gd name="connsiteX34" fmla="*/ 1990725 w 2486024"/>
                <a:gd name="connsiteY34" fmla="*/ 3430905 h 4734887"/>
                <a:gd name="connsiteX35" fmla="*/ 1991678 w 2486024"/>
                <a:gd name="connsiteY35" fmla="*/ 3429962 h 4734887"/>
                <a:gd name="connsiteX36" fmla="*/ 2080260 w 2486024"/>
                <a:gd name="connsiteY36" fmla="*/ 3343275 h 4734887"/>
                <a:gd name="connsiteX37" fmla="*/ 2090737 w 2486024"/>
                <a:gd name="connsiteY37" fmla="*/ 3309938 h 4734887"/>
                <a:gd name="connsiteX38" fmla="*/ 2054542 w 2486024"/>
                <a:gd name="connsiteY38" fmla="*/ 3261360 h 4734887"/>
                <a:gd name="connsiteX39" fmla="*/ 1971675 w 2486024"/>
                <a:gd name="connsiteY39" fmla="*/ 3182312 h 4734887"/>
                <a:gd name="connsiteX40" fmla="*/ 1995487 w 2486024"/>
                <a:gd name="connsiteY40" fmla="*/ 3116580 h 4734887"/>
                <a:gd name="connsiteX41" fmla="*/ 1956435 w 2486024"/>
                <a:gd name="connsiteY41" fmla="*/ 3058478 h 4734887"/>
                <a:gd name="connsiteX42" fmla="*/ 1962150 w 2486024"/>
                <a:gd name="connsiteY42" fmla="*/ 3027998 h 4734887"/>
                <a:gd name="connsiteX43" fmla="*/ 1925955 w 2486024"/>
                <a:gd name="connsiteY43" fmla="*/ 3020378 h 4734887"/>
                <a:gd name="connsiteX44" fmla="*/ 1835467 w 2486024"/>
                <a:gd name="connsiteY44" fmla="*/ 3027045 h 4734887"/>
                <a:gd name="connsiteX45" fmla="*/ 1781175 w 2486024"/>
                <a:gd name="connsiteY45" fmla="*/ 3071813 h 4734887"/>
                <a:gd name="connsiteX46" fmla="*/ 1744980 w 2486024"/>
                <a:gd name="connsiteY46" fmla="*/ 3056573 h 4734887"/>
                <a:gd name="connsiteX47" fmla="*/ 1714500 w 2486024"/>
                <a:gd name="connsiteY47" fmla="*/ 3118485 h 4734887"/>
                <a:gd name="connsiteX48" fmla="*/ 1740217 w 2486024"/>
                <a:gd name="connsiteY48" fmla="*/ 3150870 h 4734887"/>
                <a:gd name="connsiteX49" fmla="*/ 1665923 w 2486024"/>
                <a:gd name="connsiteY49" fmla="*/ 3208973 h 4734887"/>
                <a:gd name="connsiteX50" fmla="*/ 1590675 w 2486024"/>
                <a:gd name="connsiteY50" fmla="*/ 3218498 h 4734887"/>
                <a:gd name="connsiteX51" fmla="*/ 1590675 w 2486024"/>
                <a:gd name="connsiteY51" fmla="*/ 3217545 h 4734887"/>
                <a:gd name="connsiteX52" fmla="*/ 1596390 w 2486024"/>
                <a:gd name="connsiteY52" fmla="*/ 3164205 h 4734887"/>
                <a:gd name="connsiteX53" fmla="*/ 1658303 w 2486024"/>
                <a:gd name="connsiteY53" fmla="*/ 3126105 h 4734887"/>
                <a:gd name="connsiteX54" fmla="*/ 1669732 w 2486024"/>
                <a:gd name="connsiteY54" fmla="*/ 3051810 h 4734887"/>
                <a:gd name="connsiteX55" fmla="*/ 1632585 w 2486024"/>
                <a:gd name="connsiteY55" fmla="*/ 3030855 h 4734887"/>
                <a:gd name="connsiteX56" fmla="*/ 1630680 w 2486024"/>
                <a:gd name="connsiteY56" fmla="*/ 3029903 h 4734887"/>
                <a:gd name="connsiteX57" fmla="*/ 1668780 w 2486024"/>
                <a:gd name="connsiteY57" fmla="*/ 2900363 h 4734887"/>
                <a:gd name="connsiteX58" fmla="*/ 1794510 w 2486024"/>
                <a:gd name="connsiteY58" fmla="*/ 2785110 h 4734887"/>
                <a:gd name="connsiteX59" fmla="*/ 1785937 w 2486024"/>
                <a:gd name="connsiteY59" fmla="*/ 2681288 h 4734887"/>
                <a:gd name="connsiteX60" fmla="*/ 1877378 w 2486024"/>
                <a:gd name="connsiteY60" fmla="*/ 2617470 h 4734887"/>
                <a:gd name="connsiteX61" fmla="*/ 2003108 w 2486024"/>
                <a:gd name="connsiteY61" fmla="*/ 2463165 h 4734887"/>
                <a:gd name="connsiteX62" fmla="*/ 2000250 w 2486024"/>
                <a:gd name="connsiteY62" fmla="*/ 2432685 h 4734887"/>
                <a:gd name="connsiteX63" fmla="*/ 2025015 w 2486024"/>
                <a:gd name="connsiteY63" fmla="*/ 2409825 h 4734887"/>
                <a:gd name="connsiteX64" fmla="*/ 1979295 w 2486024"/>
                <a:gd name="connsiteY64" fmla="*/ 2371725 h 4734887"/>
                <a:gd name="connsiteX65" fmla="*/ 1989773 w 2486024"/>
                <a:gd name="connsiteY65" fmla="*/ 2340293 h 4734887"/>
                <a:gd name="connsiteX66" fmla="*/ 2029778 w 2486024"/>
                <a:gd name="connsiteY66" fmla="*/ 2294573 h 4734887"/>
                <a:gd name="connsiteX67" fmla="*/ 2071687 w 2486024"/>
                <a:gd name="connsiteY67" fmla="*/ 2288858 h 4734887"/>
                <a:gd name="connsiteX68" fmla="*/ 2074545 w 2486024"/>
                <a:gd name="connsiteY68" fmla="*/ 2289810 h 4734887"/>
                <a:gd name="connsiteX69" fmla="*/ 2103120 w 2486024"/>
                <a:gd name="connsiteY69" fmla="*/ 2295525 h 4734887"/>
                <a:gd name="connsiteX70" fmla="*/ 2094548 w 2486024"/>
                <a:gd name="connsiteY70" fmla="*/ 2327910 h 4734887"/>
                <a:gd name="connsiteX71" fmla="*/ 2175510 w 2486024"/>
                <a:gd name="connsiteY71" fmla="*/ 2327910 h 4734887"/>
                <a:gd name="connsiteX72" fmla="*/ 2204085 w 2486024"/>
                <a:gd name="connsiteY72" fmla="*/ 2317433 h 4734887"/>
                <a:gd name="connsiteX73" fmla="*/ 2209800 w 2486024"/>
                <a:gd name="connsiteY73" fmla="*/ 2285048 h 4734887"/>
                <a:gd name="connsiteX74" fmla="*/ 2240280 w 2486024"/>
                <a:gd name="connsiteY74" fmla="*/ 2283143 h 4734887"/>
                <a:gd name="connsiteX75" fmla="*/ 2242185 w 2486024"/>
                <a:gd name="connsiteY75" fmla="*/ 2249805 h 4734887"/>
                <a:gd name="connsiteX76" fmla="*/ 2265998 w 2486024"/>
                <a:gd name="connsiteY76" fmla="*/ 2228850 h 4734887"/>
                <a:gd name="connsiteX77" fmla="*/ 2235517 w 2486024"/>
                <a:gd name="connsiteY77" fmla="*/ 2145983 h 4734887"/>
                <a:gd name="connsiteX78" fmla="*/ 2264092 w 2486024"/>
                <a:gd name="connsiteY78" fmla="*/ 1981200 h 4734887"/>
                <a:gd name="connsiteX79" fmla="*/ 2243137 w 2486024"/>
                <a:gd name="connsiteY79" fmla="*/ 1870710 h 4734887"/>
                <a:gd name="connsiteX80" fmla="*/ 2306955 w 2486024"/>
                <a:gd name="connsiteY80" fmla="*/ 1721168 h 4734887"/>
                <a:gd name="connsiteX81" fmla="*/ 2323148 w 2486024"/>
                <a:gd name="connsiteY81" fmla="*/ 1553528 h 4734887"/>
                <a:gd name="connsiteX82" fmla="*/ 2434590 w 2486024"/>
                <a:gd name="connsiteY82" fmla="*/ 1407795 h 4734887"/>
                <a:gd name="connsiteX83" fmla="*/ 2476500 w 2486024"/>
                <a:gd name="connsiteY83" fmla="*/ 1293495 h 4734887"/>
                <a:gd name="connsiteX84" fmla="*/ 2386012 w 2486024"/>
                <a:gd name="connsiteY84" fmla="*/ 1261110 h 4734887"/>
                <a:gd name="connsiteX85" fmla="*/ 2227898 w 2486024"/>
                <a:gd name="connsiteY85" fmla="*/ 1255395 h 4734887"/>
                <a:gd name="connsiteX86" fmla="*/ 2138362 w 2486024"/>
                <a:gd name="connsiteY86" fmla="*/ 1175385 h 4734887"/>
                <a:gd name="connsiteX87" fmla="*/ 2071687 w 2486024"/>
                <a:gd name="connsiteY87" fmla="*/ 1220153 h 4734887"/>
                <a:gd name="connsiteX88" fmla="*/ 1997392 w 2486024"/>
                <a:gd name="connsiteY88" fmla="*/ 1206818 h 4734887"/>
                <a:gd name="connsiteX89" fmla="*/ 1969770 w 2486024"/>
                <a:gd name="connsiteY89" fmla="*/ 1220153 h 4734887"/>
                <a:gd name="connsiteX90" fmla="*/ 1945958 w 2486024"/>
                <a:gd name="connsiteY90" fmla="*/ 1178243 h 4734887"/>
                <a:gd name="connsiteX91" fmla="*/ 1913573 w 2486024"/>
                <a:gd name="connsiteY91" fmla="*/ 1163003 h 4734887"/>
                <a:gd name="connsiteX92" fmla="*/ 1884045 w 2486024"/>
                <a:gd name="connsiteY92" fmla="*/ 1180148 h 4734887"/>
                <a:gd name="connsiteX93" fmla="*/ 1881187 w 2486024"/>
                <a:gd name="connsiteY93" fmla="*/ 1211580 h 4734887"/>
                <a:gd name="connsiteX94" fmla="*/ 1851660 w 2486024"/>
                <a:gd name="connsiteY94" fmla="*/ 1203960 h 4734887"/>
                <a:gd name="connsiteX95" fmla="*/ 1765935 w 2486024"/>
                <a:gd name="connsiteY95" fmla="*/ 1105853 h 4734887"/>
                <a:gd name="connsiteX96" fmla="*/ 1747837 w 2486024"/>
                <a:gd name="connsiteY96" fmla="*/ 1043940 h 4734887"/>
                <a:gd name="connsiteX97" fmla="*/ 1715453 w 2486024"/>
                <a:gd name="connsiteY97" fmla="*/ 1022033 h 4734887"/>
                <a:gd name="connsiteX98" fmla="*/ 1597342 w 2486024"/>
                <a:gd name="connsiteY98" fmla="*/ 994410 h 4734887"/>
                <a:gd name="connsiteX99" fmla="*/ 1549717 w 2486024"/>
                <a:gd name="connsiteY99" fmla="*/ 1031558 h 4734887"/>
                <a:gd name="connsiteX100" fmla="*/ 1520190 w 2486024"/>
                <a:gd name="connsiteY100" fmla="*/ 1032510 h 4734887"/>
                <a:gd name="connsiteX101" fmla="*/ 1464945 w 2486024"/>
                <a:gd name="connsiteY101" fmla="*/ 1007745 h 4734887"/>
                <a:gd name="connsiteX102" fmla="*/ 1426845 w 2486024"/>
                <a:gd name="connsiteY102" fmla="*/ 976313 h 4734887"/>
                <a:gd name="connsiteX103" fmla="*/ 1353503 w 2486024"/>
                <a:gd name="connsiteY103" fmla="*/ 976313 h 4734887"/>
                <a:gd name="connsiteX104" fmla="*/ 1340167 w 2486024"/>
                <a:gd name="connsiteY104" fmla="*/ 1005840 h 4734887"/>
                <a:gd name="connsiteX105" fmla="*/ 1280160 w 2486024"/>
                <a:gd name="connsiteY105" fmla="*/ 1013460 h 4734887"/>
                <a:gd name="connsiteX106" fmla="*/ 1243013 w 2486024"/>
                <a:gd name="connsiteY106" fmla="*/ 936308 h 4734887"/>
                <a:gd name="connsiteX107" fmla="*/ 1209675 w 2486024"/>
                <a:gd name="connsiteY107" fmla="*/ 939165 h 4734887"/>
                <a:gd name="connsiteX108" fmla="*/ 1209675 w 2486024"/>
                <a:gd name="connsiteY108" fmla="*/ 905828 h 4734887"/>
                <a:gd name="connsiteX109" fmla="*/ 1144905 w 2486024"/>
                <a:gd name="connsiteY109" fmla="*/ 889635 h 4734887"/>
                <a:gd name="connsiteX110" fmla="*/ 1072515 w 2486024"/>
                <a:gd name="connsiteY110" fmla="*/ 825818 h 4734887"/>
                <a:gd name="connsiteX111" fmla="*/ 1009650 w 2486024"/>
                <a:gd name="connsiteY111" fmla="*/ 827723 h 4734887"/>
                <a:gd name="connsiteX112" fmla="*/ 1019175 w 2486024"/>
                <a:gd name="connsiteY112" fmla="*/ 758190 h 4734887"/>
                <a:gd name="connsiteX113" fmla="*/ 988695 w 2486024"/>
                <a:gd name="connsiteY113" fmla="*/ 697230 h 4734887"/>
                <a:gd name="connsiteX114" fmla="*/ 988695 w 2486024"/>
                <a:gd name="connsiteY114" fmla="*/ 653415 h 4734887"/>
                <a:gd name="connsiteX115" fmla="*/ 1017270 w 2486024"/>
                <a:gd name="connsiteY115" fmla="*/ 598170 h 4734887"/>
                <a:gd name="connsiteX116" fmla="*/ 988695 w 2486024"/>
                <a:gd name="connsiteY116" fmla="*/ 581978 h 4734887"/>
                <a:gd name="connsiteX117" fmla="*/ 943928 w 2486024"/>
                <a:gd name="connsiteY117" fmla="*/ 627698 h 4734887"/>
                <a:gd name="connsiteX118" fmla="*/ 925830 w 2486024"/>
                <a:gd name="connsiteY118" fmla="*/ 696278 h 4734887"/>
                <a:gd name="connsiteX119" fmla="*/ 832485 w 2486024"/>
                <a:gd name="connsiteY119" fmla="*/ 738188 h 4734887"/>
                <a:gd name="connsiteX120" fmla="*/ 775335 w 2486024"/>
                <a:gd name="connsiteY120" fmla="*/ 720090 h 4734887"/>
                <a:gd name="connsiteX121" fmla="*/ 744855 w 2486024"/>
                <a:gd name="connsiteY121" fmla="*/ 726758 h 4734887"/>
                <a:gd name="connsiteX122" fmla="*/ 741045 w 2486024"/>
                <a:gd name="connsiteY122" fmla="*/ 726758 h 4734887"/>
                <a:gd name="connsiteX123" fmla="*/ 701992 w 2486024"/>
                <a:gd name="connsiteY123" fmla="*/ 714375 h 4734887"/>
                <a:gd name="connsiteX124" fmla="*/ 737235 w 2486024"/>
                <a:gd name="connsiteY124" fmla="*/ 646748 h 4734887"/>
                <a:gd name="connsiteX125" fmla="*/ 704850 w 2486024"/>
                <a:gd name="connsiteY125" fmla="*/ 590550 h 4734887"/>
                <a:gd name="connsiteX126" fmla="*/ 726757 w 2486024"/>
                <a:gd name="connsiteY126" fmla="*/ 521018 h 4734887"/>
                <a:gd name="connsiteX127" fmla="*/ 697230 w 2486024"/>
                <a:gd name="connsiteY127" fmla="*/ 527685 h 4734887"/>
                <a:gd name="connsiteX128" fmla="*/ 653415 w 2486024"/>
                <a:gd name="connsiteY128" fmla="*/ 475298 h 4734887"/>
                <a:gd name="connsiteX129" fmla="*/ 588645 w 2486024"/>
                <a:gd name="connsiteY129" fmla="*/ 486728 h 4734887"/>
                <a:gd name="connsiteX130" fmla="*/ 530542 w 2486024"/>
                <a:gd name="connsiteY130" fmla="*/ 473393 h 4734887"/>
                <a:gd name="connsiteX131" fmla="*/ 506730 w 2486024"/>
                <a:gd name="connsiteY131" fmla="*/ 494348 h 4734887"/>
                <a:gd name="connsiteX132" fmla="*/ 483870 w 2486024"/>
                <a:gd name="connsiteY132" fmla="*/ 397193 h 4734887"/>
                <a:gd name="connsiteX133" fmla="*/ 425767 w 2486024"/>
                <a:gd name="connsiteY133" fmla="*/ 382905 h 4734887"/>
                <a:gd name="connsiteX134" fmla="*/ 413385 w 2486024"/>
                <a:gd name="connsiteY134" fmla="*/ 354330 h 4734887"/>
                <a:gd name="connsiteX135" fmla="*/ 382905 w 2486024"/>
                <a:gd name="connsiteY135" fmla="*/ 377190 h 4734887"/>
                <a:gd name="connsiteX136" fmla="*/ 348615 w 2486024"/>
                <a:gd name="connsiteY136" fmla="*/ 365760 h 4734887"/>
                <a:gd name="connsiteX137" fmla="*/ 316230 w 2486024"/>
                <a:gd name="connsiteY137" fmla="*/ 275273 h 4734887"/>
                <a:gd name="connsiteX138" fmla="*/ 320992 w 2486024"/>
                <a:gd name="connsiteY138" fmla="*/ 242888 h 4734887"/>
                <a:gd name="connsiteX139" fmla="*/ 279082 w 2486024"/>
                <a:gd name="connsiteY139" fmla="*/ 196215 h 4734887"/>
                <a:gd name="connsiteX140" fmla="*/ 216217 w 2486024"/>
                <a:gd name="connsiteY140" fmla="*/ 200978 h 4734887"/>
                <a:gd name="connsiteX141" fmla="*/ 157163 w 2486024"/>
                <a:gd name="connsiteY141" fmla="*/ 241935 h 4734887"/>
                <a:gd name="connsiteX142" fmla="*/ 125730 w 2486024"/>
                <a:gd name="connsiteY142" fmla="*/ 228600 h 4734887"/>
                <a:gd name="connsiteX143" fmla="*/ 95250 w 2486024"/>
                <a:gd name="connsiteY143" fmla="*/ 172403 h 4734887"/>
                <a:gd name="connsiteX144" fmla="*/ 60007 w 2486024"/>
                <a:gd name="connsiteY144" fmla="*/ 172403 h 4734887"/>
                <a:gd name="connsiteX145" fmla="*/ 45720 w 2486024"/>
                <a:gd name="connsiteY145" fmla="*/ 143828 h 4734887"/>
                <a:gd name="connsiteX146" fmla="*/ 57150 w 2486024"/>
                <a:gd name="connsiteY146" fmla="*/ 82868 h 4734887"/>
                <a:gd name="connsiteX147" fmla="*/ 29528 w 2486024"/>
                <a:gd name="connsiteY147" fmla="*/ 18098 h 4734887"/>
                <a:gd name="connsiteX148" fmla="*/ 0 w 2486024"/>
                <a:gd name="connsiteY148" fmla="*/ 0 h 473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2486024" h="4734887">
                  <a:moveTo>
                    <a:pt x="2392680" y="4734887"/>
                  </a:moveTo>
                  <a:lnTo>
                    <a:pt x="2398395" y="4657725"/>
                  </a:lnTo>
                  <a:lnTo>
                    <a:pt x="2464117" y="4565342"/>
                  </a:lnTo>
                  <a:lnTo>
                    <a:pt x="2486025" y="4518660"/>
                  </a:lnTo>
                  <a:lnTo>
                    <a:pt x="2443162" y="4462463"/>
                  </a:lnTo>
                  <a:lnTo>
                    <a:pt x="2316480" y="4507230"/>
                  </a:lnTo>
                  <a:lnTo>
                    <a:pt x="2218373" y="4454843"/>
                  </a:lnTo>
                  <a:lnTo>
                    <a:pt x="2150745" y="4441508"/>
                  </a:lnTo>
                  <a:lnTo>
                    <a:pt x="2085023" y="4362450"/>
                  </a:lnTo>
                  <a:lnTo>
                    <a:pt x="2083117" y="4361498"/>
                  </a:lnTo>
                  <a:lnTo>
                    <a:pt x="2104073" y="4308158"/>
                  </a:lnTo>
                  <a:lnTo>
                    <a:pt x="2062162" y="4250055"/>
                  </a:lnTo>
                  <a:lnTo>
                    <a:pt x="2085975" y="4231005"/>
                  </a:lnTo>
                  <a:lnTo>
                    <a:pt x="2100262" y="4167188"/>
                  </a:lnTo>
                  <a:lnTo>
                    <a:pt x="2100262" y="4166235"/>
                  </a:lnTo>
                  <a:lnTo>
                    <a:pt x="2102167" y="4164330"/>
                  </a:lnTo>
                  <a:lnTo>
                    <a:pt x="2121217" y="4141470"/>
                  </a:lnTo>
                  <a:lnTo>
                    <a:pt x="2159317" y="4142423"/>
                  </a:lnTo>
                  <a:lnTo>
                    <a:pt x="2119312" y="4042410"/>
                  </a:lnTo>
                  <a:lnTo>
                    <a:pt x="2054542" y="4039562"/>
                  </a:lnTo>
                  <a:lnTo>
                    <a:pt x="1998345" y="4004310"/>
                  </a:lnTo>
                  <a:lnTo>
                    <a:pt x="1989773" y="3933825"/>
                  </a:lnTo>
                  <a:lnTo>
                    <a:pt x="1960245" y="3932873"/>
                  </a:lnTo>
                  <a:lnTo>
                    <a:pt x="1935480" y="3876675"/>
                  </a:lnTo>
                  <a:lnTo>
                    <a:pt x="1935480" y="3875723"/>
                  </a:lnTo>
                  <a:lnTo>
                    <a:pt x="2142173" y="3787150"/>
                  </a:lnTo>
                  <a:lnTo>
                    <a:pt x="2163128" y="3748088"/>
                  </a:lnTo>
                  <a:lnTo>
                    <a:pt x="2150745" y="3720475"/>
                  </a:lnTo>
                  <a:lnTo>
                    <a:pt x="2180273" y="3665220"/>
                  </a:lnTo>
                  <a:lnTo>
                    <a:pt x="2102167" y="3609975"/>
                  </a:lnTo>
                  <a:lnTo>
                    <a:pt x="2078355" y="3551873"/>
                  </a:lnTo>
                  <a:lnTo>
                    <a:pt x="2085975" y="3518535"/>
                  </a:lnTo>
                  <a:lnTo>
                    <a:pt x="2025967" y="3493770"/>
                  </a:lnTo>
                  <a:lnTo>
                    <a:pt x="1995487" y="3465195"/>
                  </a:lnTo>
                  <a:lnTo>
                    <a:pt x="1990725" y="3430905"/>
                  </a:lnTo>
                  <a:lnTo>
                    <a:pt x="1991678" y="3429962"/>
                  </a:lnTo>
                  <a:lnTo>
                    <a:pt x="2080260" y="3343275"/>
                  </a:lnTo>
                  <a:lnTo>
                    <a:pt x="2090737" y="3309938"/>
                  </a:lnTo>
                  <a:lnTo>
                    <a:pt x="2054542" y="3261360"/>
                  </a:lnTo>
                  <a:lnTo>
                    <a:pt x="1971675" y="3182312"/>
                  </a:lnTo>
                  <a:lnTo>
                    <a:pt x="1995487" y="3116580"/>
                  </a:lnTo>
                  <a:lnTo>
                    <a:pt x="1956435" y="3058478"/>
                  </a:lnTo>
                  <a:lnTo>
                    <a:pt x="1962150" y="3027998"/>
                  </a:lnTo>
                  <a:lnTo>
                    <a:pt x="1925955" y="3020378"/>
                  </a:lnTo>
                  <a:lnTo>
                    <a:pt x="1835467" y="3027045"/>
                  </a:lnTo>
                  <a:lnTo>
                    <a:pt x="1781175" y="3071813"/>
                  </a:lnTo>
                  <a:lnTo>
                    <a:pt x="1744980" y="3056573"/>
                  </a:lnTo>
                  <a:lnTo>
                    <a:pt x="1714500" y="3118485"/>
                  </a:lnTo>
                  <a:lnTo>
                    <a:pt x="1740217" y="3150870"/>
                  </a:lnTo>
                  <a:lnTo>
                    <a:pt x="1665923" y="3208973"/>
                  </a:lnTo>
                  <a:lnTo>
                    <a:pt x="1590675" y="3218498"/>
                  </a:lnTo>
                  <a:lnTo>
                    <a:pt x="1590675" y="3217545"/>
                  </a:lnTo>
                  <a:lnTo>
                    <a:pt x="1596390" y="3164205"/>
                  </a:lnTo>
                  <a:lnTo>
                    <a:pt x="1658303" y="3126105"/>
                  </a:lnTo>
                  <a:lnTo>
                    <a:pt x="1669732" y="3051810"/>
                  </a:lnTo>
                  <a:lnTo>
                    <a:pt x="1632585" y="3030855"/>
                  </a:lnTo>
                  <a:lnTo>
                    <a:pt x="1630680" y="3029903"/>
                  </a:lnTo>
                  <a:lnTo>
                    <a:pt x="1668780" y="2900363"/>
                  </a:lnTo>
                  <a:lnTo>
                    <a:pt x="1794510" y="2785110"/>
                  </a:lnTo>
                  <a:lnTo>
                    <a:pt x="1785937" y="2681288"/>
                  </a:lnTo>
                  <a:lnTo>
                    <a:pt x="1877378" y="2617470"/>
                  </a:lnTo>
                  <a:lnTo>
                    <a:pt x="2003108" y="2463165"/>
                  </a:lnTo>
                  <a:lnTo>
                    <a:pt x="2000250" y="2432685"/>
                  </a:lnTo>
                  <a:lnTo>
                    <a:pt x="2025015" y="2409825"/>
                  </a:lnTo>
                  <a:lnTo>
                    <a:pt x="1979295" y="2371725"/>
                  </a:lnTo>
                  <a:lnTo>
                    <a:pt x="1989773" y="2340293"/>
                  </a:lnTo>
                  <a:lnTo>
                    <a:pt x="2029778" y="2294573"/>
                  </a:lnTo>
                  <a:lnTo>
                    <a:pt x="2071687" y="2288858"/>
                  </a:lnTo>
                  <a:lnTo>
                    <a:pt x="2074545" y="2289810"/>
                  </a:lnTo>
                  <a:lnTo>
                    <a:pt x="2103120" y="2295525"/>
                  </a:lnTo>
                  <a:lnTo>
                    <a:pt x="2094548" y="2327910"/>
                  </a:lnTo>
                  <a:lnTo>
                    <a:pt x="2175510" y="2327910"/>
                  </a:lnTo>
                  <a:lnTo>
                    <a:pt x="2204085" y="2317433"/>
                  </a:lnTo>
                  <a:lnTo>
                    <a:pt x="2209800" y="2285048"/>
                  </a:lnTo>
                  <a:lnTo>
                    <a:pt x="2240280" y="2283143"/>
                  </a:lnTo>
                  <a:lnTo>
                    <a:pt x="2242185" y="2249805"/>
                  </a:lnTo>
                  <a:lnTo>
                    <a:pt x="2265998" y="2228850"/>
                  </a:lnTo>
                  <a:lnTo>
                    <a:pt x="2235517" y="2145983"/>
                  </a:lnTo>
                  <a:lnTo>
                    <a:pt x="2264092" y="1981200"/>
                  </a:lnTo>
                  <a:lnTo>
                    <a:pt x="2243137" y="1870710"/>
                  </a:lnTo>
                  <a:lnTo>
                    <a:pt x="2306955" y="1721168"/>
                  </a:lnTo>
                  <a:lnTo>
                    <a:pt x="2323148" y="1553528"/>
                  </a:lnTo>
                  <a:lnTo>
                    <a:pt x="2434590" y="1407795"/>
                  </a:lnTo>
                  <a:lnTo>
                    <a:pt x="2476500" y="1293495"/>
                  </a:lnTo>
                  <a:lnTo>
                    <a:pt x="2386012" y="1261110"/>
                  </a:lnTo>
                  <a:lnTo>
                    <a:pt x="2227898" y="1255395"/>
                  </a:lnTo>
                  <a:lnTo>
                    <a:pt x="2138362" y="1175385"/>
                  </a:lnTo>
                  <a:lnTo>
                    <a:pt x="2071687" y="1220153"/>
                  </a:lnTo>
                  <a:lnTo>
                    <a:pt x="1997392" y="1206818"/>
                  </a:lnTo>
                  <a:lnTo>
                    <a:pt x="1969770" y="1220153"/>
                  </a:lnTo>
                  <a:lnTo>
                    <a:pt x="1945958" y="1178243"/>
                  </a:lnTo>
                  <a:lnTo>
                    <a:pt x="1913573" y="1163003"/>
                  </a:lnTo>
                  <a:lnTo>
                    <a:pt x="1884045" y="1180148"/>
                  </a:lnTo>
                  <a:lnTo>
                    <a:pt x="1881187" y="1211580"/>
                  </a:lnTo>
                  <a:lnTo>
                    <a:pt x="1851660" y="1203960"/>
                  </a:lnTo>
                  <a:lnTo>
                    <a:pt x="1765935" y="1105853"/>
                  </a:lnTo>
                  <a:lnTo>
                    <a:pt x="1747837" y="1043940"/>
                  </a:lnTo>
                  <a:lnTo>
                    <a:pt x="1715453" y="1022033"/>
                  </a:lnTo>
                  <a:lnTo>
                    <a:pt x="1597342" y="994410"/>
                  </a:lnTo>
                  <a:lnTo>
                    <a:pt x="1549717" y="1031558"/>
                  </a:lnTo>
                  <a:lnTo>
                    <a:pt x="1520190" y="1032510"/>
                  </a:lnTo>
                  <a:lnTo>
                    <a:pt x="1464945" y="1007745"/>
                  </a:lnTo>
                  <a:lnTo>
                    <a:pt x="1426845" y="976313"/>
                  </a:lnTo>
                  <a:lnTo>
                    <a:pt x="1353503" y="976313"/>
                  </a:lnTo>
                  <a:lnTo>
                    <a:pt x="1340167" y="1005840"/>
                  </a:lnTo>
                  <a:lnTo>
                    <a:pt x="1280160" y="1013460"/>
                  </a:lnTo>
                  <a:lnTo>
                    <a:pt x="1243013" y="936308"/>
                  </a:lnTo>
                  <a:lnTo>
                    <a:pt x="1209675" y="939165"/>
                  </a:lnTo>
                  <a:lnTo>
                    <a:pt x="1209675" y="905828"/>
                  </a:lnTo>
                  <a:lnTo>
                    <a:pt x="1144905" y="889635"/>
                  </a:lnTo>
                  <a:lnTo>
                    <a:pt x="1072515" y="825818"/>
                  </a:lnTo>
                  <a:lnTo>
                    <a:pt x="1009650" y="827723"/>
                  </a:lnTo>
                  <a:lnTo>
                    <a:pt x="1019175" y="758190"/>
                  </a:lnTo>
                  <a:lnTo>
                    <a:pt x="988695" y="697230"/>
                  </a:lnTo>
                  <a:lnTo>
                    <a:pt x="988695" y="653415"/>
                  </a:lnTo>
                  <a:lnTo>
                    <a:pt x="1017270" y="598170"/>
                  </a:lnTo>
                  <a:lnTo>
                    <a:pt x="988695" y="581978"/>
                  </a:lnTo>
                  <a:lnTo>
                    <a:pt x="943928" y="627698"/>
                  </a:lnTo>
                  <a:lnTo>
                    <a:pt x="925830" y="696278"/>
                  </a:lnTo>
                  <a:lnTo>
                    <a:pt x="832485" y="738188"/>
                  </a:lnTo>
                  <a:lnTo>
                    <a:pt x="775335" y="720090"/>
                  </a:lnTo>
                  <a:lnTo>
                    <a:pt x="744855" y="726758"/>
                  </a:lnTo>
                  <a:lnTo>
                    <a:pt x="741045" y="726758"/>
                  </a:lnTo>
                  <a:lnTo>
                    <a:pt x="701992" y="714375"/>
                  </a:lnTo>
                  <a:lnTo>
                    <a:pt x="737235" y="646748"/>
                  </a:lnTo>
                  <a:lnTo>
                    <a:pt x="704850" y="590550"/>
                  </a:lnTo>
                  <a:lnTo>
                    <a:pt x="726757" y="521018"/>
                  </a:lnTo>
                  <a:lnTo>
                    <a:pt x="697230" y="527685"/>
                  </a:lnTo>
                  <a:lnTo>
                    <a:pt x="653415" y="475298"/>
                  </a:lnTo>
                  <a:lnTo>
                    <a:pt x="588645" y="486728"/>
                  </a:lnTo>
                  <a:lnTo>
                    <a:pt x="530542" y="473393"/>
                  </a:lnTo>
                  <a:lnTo>
                    <a:pt x="506730" y="494348"/>
                  </a:lnTo>
                  <a:lnTo>
                    <a:pt x="483870" y="397193"/>
                  </a:lnTo>
                  <a:lnTo>
                    <a:pt x="425767" y="382905"/>
                  </a:lnTo>
                  <a:lnTo>
                    <a:pt x="413385" y="354330"/>
                  </a:lnTo>
                  <a:lnTo>
                    <a:pt x="382905" y="377190"/>
                  </a:lnTo>
                  <a:lnTo>
                    <a:pt x="348615" y="365760"/>
                  </a:lnTo>
                  <a:lnTo>
                    <a:pt x="316230" y="275273"/>
                  </a:lnTo>
                  <a:lnTo>
                    <a:pt x="320992" y="242888"/>
                  </a:lnTo>
                  <a:lnTo>
                    <a:pt x="279082" y="196215"/>
                  </a:lnTo>
                  <a:lnTo>
                    <a:pt x="216217" y="200978"/>
                  </a:lnTo>
                  <a:lnTo>
                    <a:pt x="157163" y="241935"/>
                  </a:lnTo>
                  <a:lnTo>
                    <a:pt x="125730" y="228600"/>
                  </a:lnTo>
                  <a:lnTo>
                    <a:pt x="95250" y="172403"/>
                  </a:lnTo>
                  <a:lnTo>
                    <a:pt x="60007" y="172403"/>
                  </a:lnTo>
                  <a:lnTo>
                    <a:pt x="45720" y="143828"/>
                  </a:lnTo>
                  <a:lnTo>
                    <a:pt x="57150" y="82868"/>
                  </a:lnTo>
                  <a:lnTo>
                    <a:pt x="29528" y="18098"/>
                  </a:lnTo>
                  <a:lnTo>
                    <a:pt x="0" y="0"/>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orme libre : forme 114">
              <a:extLst>
                <a:ext uri="{FF2B5EF4-FFF2-40B4-BE49-F238E27FC236}">
                  <a16:creationId xmlns:a16="http://schemas.microsoft.com/office/drawing/2014/main" id="{F94EDBEC-B283-98AB-1706-38C26685D068}"/>
                </a:ext>
              </a:extLst>
            </p:cNvPr>
            <p:cNvSpPr/>
            <p:nvPr/>
          </p:nvSpPr>
          <p:spPr>
            <a:xfrm>
              <a:off x="6855142" y="2007869"/>
              <a:ext cx="879157" cy="515302"/>
            </a:xfrm>
            <a:custGeom>
              <a:avLst/>
              <a:gdLst>
                <a:gd name="connsiteX0" fmla="*/ 879157 w 879157"/>
                <a:gd name="connsiteY0" fmla="*/ 495300 h 515302"/>
                <a:gd name="connsiteX1" fmla="*/ 827722 w 879157"/>
                <a:gd name="connsiteY1" fmla="*/ 515302 h 515302"/>
                <a:gd name="connsiteX2" fmla="*/ 827722 w 879157"/>
                <a:gd name="connsiteY2" fmla="*/ 484822 h 515302"/>
                <a:gd name="connsiteX3" fmla="*/ 795338 w 879157"/>
                <a:gd name="connsiteY3" fmla="*/ 468630 h 515302"/>
                <a:gd name="connsiteX4" fmla="*/ 697230 w 879157"/>
                <a:gd name="connsiteY4" fmla="*/ 446722 h 515302"/>
                <a:gd name="connsiteX5" fmla="*/ 672465 w 879157"/>
                <a:gd name="connsiteY5" fmla="*/ 395288 h 515302"/>
                <a:gd name="connsiteX6" fmla="*/ 701992 w 879157"/>
                <a:gd name="connsiteY6" fmla="*/ 369570 h 515302"/>
                <a:gd name="connsiteX7" fmla="*/ 691515 w 879157"/>
                <a:gd name="connsiteY7" fmla="*/ 337185 h 515302"/>
                <a:gd name="connsiteX8" fmla="*/ 672465 w 879157"/>
                <a:gd name="connsiteY8" fmla="*/ 312420 h 515302"/>
                <a:gd name="connsiteX9" fmla="*/ 641032 w 879157"/>
                <a:gd name="connsiteY9" fmla="*/ 309563 h 515302"/>
                <a:gd name="connsiteX10" fmla="*/ 644842 w 879157"/>
                <a:gd name="connsiteY10" fmla="*/ 279083 h 515302"/>
                <a:gd name="connsiteX11" fmla="*/ 616267 w 879157"/>
                <a:gd name="connsiteY11" fmla="*/ 268605 h 515302"/>
                <a:gd name="connsiteX12" fmla="*/ 610552 w 879157"/>
                <a:gd name="connsiteY12" fmla="*/ 239077 h 515302"/>
                <a:gd name="connsiteX13" fmla="*/ 573405 w 879157"/>
                <a:gd name="connsiteY13" fmla="*/ 231458 h 515302"/>
                <a:gd name="connsiteX14" fmla="*/ 573405 w 879157"/>
                <a:gd name="connsiteY14" fmla="*/ 232410 h 515302"/>
                <a:gd name="connsiteX15" fmla="*/ 532447 w 879157"/>
                <a:gd name="connsiteY15" fmla="*/ 226695 h 515302"/>
                <a:gd name="connsiteX16" fmla="*/ 481965 w 879157"/>
                <a:gd name="connsiteY16" fmla="*/ 268605 h 515302"/>
                <a:gd name="connsiteX17" fmla="*/ 416242 w 879157"/>
                <a:gd name="connsiteY17" fmla="*/ 278130 h 515302"/>
                <a:gd name="connsiteX18" fmla="*/ 392430 w 879157"/>
                <a:gd name="connsiteY18" fmla="*/ 299085 h 515302"/>
                <a:gd name="connsiteX19" fmla="*/ 360997 w 879157"/>
                <a:gd name="connsiteY19" fmla="*/ 284797 h 515302"/>
                <a:gd name="connsiteX20" fmla="*/ 226695 w 879157"/>
                <a:gd name="connsiteY20" fmla="*/ 301942 h 515302"/>
                <a:gd name="connsiteX21" fmla="*/ 173355 w 879157"/>
                <a:gd name="connsiteY21" fmla="*/ 184785 h 515302"/>
                <a:gd name="connsiteX22" fmla="*/ 134302 w 879157"/>
                <a:gd name="connsiteY22" fmla="*/ 140017 h 515302"/>
                <a:gd name="connsiteX23" fmla="*/ 113347 w 879157"/>
                <a:gd name="connsiteY23" fmla="*/ 163830 h 515302"/>
                <a:gd name="connsiteX24" fmla="*/ 86677 w 879157"/>
                <a:gd name="connsiteY24" fmla="*/ 75247 h 515302"/>
                <a:gd name="connsiteX25" fmla="*/ 39052 w 879157"/>
                <a:gd name="connsiteY25" fmla="*/ 16192 h 515302"/>
                <a:gd name="connsiteX26" fmla="*/ 0 w 879157"/>
                <a:gd name="connsiteY26" fmla="*/ 0 h 51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9157" h="515302">
                  <a:moveTo>
                    <a:pt x="879157" y="495300"/>
                  </a:moveTo>
                  <a:lnTo>
                    <a:pt x="827722" y="515302"/>
                  </a:lnTo>
                  <a:lnTo>
                    <a:pt x="827722" y="484822"/>
                  </a:lnTo>
                  <a:lnTo>
                    <a:pt x="795338" y="468630"/>
                  </a:lnTo>
                  <a:lnTo>
                    <a:pt x="697230" y="446722"/>
                  </a:lnTo>
                  <a:lnTo>
                    <a:pt x="672465" y="395288"/>
                  </a:lnTo>
                  <a:lnTo>
                    <a:pt x="701992" y="369570"/>
                  </a:lnTo>
                  <a:lnTo>
                    <a:pt x="691515" y="337185"/>
                  </a:lnTo>
                  <a:lnTo>
                    <a:pt x="672465" y="312420"/>
                  </a:lnTo>
                  <a:lnTo>
                    <a:pt x="641032" y="309563"/>
                  </a:lnTo>
                  <a:lnTo>
                    <a:pt x="644842" y="279083"/>
                  </a:lnTo>
                  <a:lnTo>
                    <a:pt x="616267" y="268605"/>
                  </a:lnTo>
                  <a:lnTo>
                    <a:pt x="610552" y="239077"/>
                  </a:lnTo>
                  <a:lnTo>
                    <a:pt x="573405" y="231458"/>
                  </a:lnTo>
                  <a:lnTo>
                    <a:pt x="573405" y="232410"/>
                  </a:lnTo>
                  <a:lnTo>
                    <a:pt x="532447" y="226695"/>
                  </a:lnTo>
                  <a:lnTo>
                    <a:pt x="481965" y="268605"/>
                  </a:lnTo>
                  <a:lnTo>
                    <a:pt x="416242" y="278130"/>
                  </a:lnTo>
                  <a:lnTo>
                    <a:pt x="392430" y="299085"/>
                  </a:lnTo>
                  <a:lnTo>
                    <a:pt x="360997" y="284797"/>
                  </a:lnTo>
                  <a:lnTo>
                    <a:pt x="226695" y="301942"/>
                  </a:lnTo>
                  <a:lnTo>
                    <a:pt x="173355" y="184785"/>
                  </a:lnTo>
                  <a:lnTo>
                    <a:pt x="134302" y="140017"/>
                  </a:lnTo>
                  <a:lnTo>
                    <a:pt x="113347" y="163830"/>
                  </a:lnTo>
                  <a:lnTo>
                    <a:pt x="86677" y="75247"/>
                  </a:lnTo>
                  <a:lnTo>
                    <a:pt x="39052" y="16192"/>
                  </a:lnTo>
                  <a:lnTo>
                    <a:pt x="0" y="0"/>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orme libre : forme 115">
              <a:extLst>
                <a:ext uri="{FF2B5EF4-FFF2-40B4-BE49-F238E27FC236}">
                  <a16:creationId xmlns:a16="http://schemas.microsoft.com/office/drawing/2014/main" id="{C11FD8A8-530B-953C-0CF1-111548318A48}"/>
                </a:ext>
              </a:extLst>
            </p:cNvPr>
            <p:cNvSpPr/>
            <p:nvPr/>
          </p:nvSpPr>
          <p:spPr>
            <a:xfrm>
              <a:off x="6849427" y="1703069"/>
              <a:ext cx="64769" cy="304800"/>
            </a:xfrm>
            <a:custGeom>
              <a:avLst/>
              <a:gdLst>
                <a:gd name="connsiteX0" fmla="*/ 5715 w 64769"/>
                <a:gd name="connsiteY0" fmla="*/ 304800 h 304800"/>
                <a:gd name="connsiteX1" fmla="*/ 953 w 64769"/>
                <a:gd name="connsiteY1" fmla="*/ 213360 h 304800"/>
                <a:gd name="connsiteX2" fmla="*/ 32385 w 64769"/>
                <a:gd name="connsiteY2" fmla="*/ 205740 h 304800"/>
                <a:gd name="connsiteX3" fmla="*/ 64770 w 64769"/>
                <a:gd name="connsiteY3" fmla="*/ 152400 h 304800"/>
                <a:gd name="connsiteX4" fmla="*/ 37147 w 64769"/>
                <a:gd name="connsiteY4" fmla="*/ 134302 h 304800"/>
                <a:gd name="connsiteX5" fmla="*/ 0 w 64769"/>
                <a:gd name="connsiteY5" fmla="*/ 45720 h 304800"/>
                <a:gd name="connsiteX6" fmla="*/ 26670 w 64769"/>
                <a:gd name="connsiteY6" fmla="*/ 21908 h 304800"/>
                <a:gd name="connsiteX7" fmla="*/ 32385 w 64769"/>
                <a:gd name="connsiteY7"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69" h="304800">
                  <a:moveTo>
                    <a:pt x="5715" y="304800"/>
                  </a:moveTo>
                  <a:lnTo>
                    <a:pt x="953" y="213360"/>
                  </a:lnTo>
                  <a:lnTo>
                    <a:pt x="32385" y="205740"/>
                  </a:lnTo>
                  <a:lnTo>
                    <a:pt x="64770" y="152400"/>
                  </a:lnTo>
                  <a:lnTo>
                    <a:pt x="37147" y="134302"/>
                  </a:lnTo>
                  <a:lnTo>
                    <a:pt x="0" y="45720"/>
                  </a:lnTo>
                  <a:lnTo>
                    <a:pt x="26670" y="21908"/>
                  </a:lnTo>
                  <a:lnTo>
                    <a:pt x="32385" y="0"/>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orme libre : forme 116">
              <a:extLst>
                <a:ext uri="{FF2B5EF4-FFF2-40B4-BE49-F238E27FC236}">
                  <a16:creationId xmlns:a16="http://schemas.microsoft.com/office/drawing/2014/main" id="{AA4BEAA1-D30D-BF20-8A98-6E0EF03831C2}"/>
                </a:ext>
              </a:extLst>
            </p:cNvPr>
            <p:cNvSpPr/>
            <p:nvPr/>
          </p:nvSpPr>
          <p:spPr>
            <a:xfrm>
              <a:off x="6018847" y="1645919"/>
              <a:ext cx="627697" cy="542925"/>
            </a:xfrm>
            <a:custGeom>
              <a:avLst/>
              <a:gdLst>
                <a:gd name="connsiteX0" fmla="*/ 627697 w 627697"/>
                <a:gd name="connsiteY0" fmla="*/ 514350 h 542925"/>
                <a:gd name="connsiteX1" fmla="*/ 507683 w 627697"/>
                <a:gd name="connsiteY1" fmla="*/ 542925 h 542925"/>
                <a:gd name="connsiteX2" fmla="*/ 409575 w 627697"/>
                <a:gd name="connsiteY2" fmla="*/ 535305 h 542925"/>
                <a:gd name="connsiteX3" fmla="*/ 438150 w 627697"/>
                <a:gd name="connsiteY3" fmla="*/ 519113 h 542925"/>
                <a:gd name="connsiteX4" fmla="*/ 443865 w 627697"/>
                <a:gd name="connsiteY4" fmla="*/ 490538 h 542925"/>
                <a:gd name="connsiteX5" fmla="*/ 399097 w 627697"/>
                <a:gd name="connsiteY5" fmla="*/ 444817 h 542925"/>
                <a:gd name="connsiteX6" fmla="*/ 391478 w 627697"/>
                <a:gd name="connsiteY6" fmla="*/ 411480 h 542925"/>
                <a:gd name="connsiteX7" fmla="*/ 351472 w 627697"/>
                <a:gd name="connsiteY7" fmla="*/ 405765 h 542925"/>
                <a:gd name="connsiteX8" fmla="*/ 321945 w 627697"/>
                <a:gd name="connsiteY8" fmla="*/ 423863 h 542925"/>
                <a:gd name="connsiteX9" fmla="*/ 305753 w 627697"/>
                <a:gd name="connsiteY9" fmla="*/ 396240 h 542925"/>
                <a:gd name="connsiteX10" fmla="*/ 285750 w 627697"/>
                <a:gd name="connsiteY10" fmla="*/ 425767 h 542925"/>
                <a:gd name="connsiteX11" fmla="*/ 211455 w 627697"/>
                <a:gd name="connsiteY11" fmla="*/ 434340 h 542925"/>
                <a:gd name="connsiteX12" fmla="*/ 211455 w 627697"/>
                <a:gd name="connsiteY12" fmla="*/ 434340 h 542925"/>
                <a:gd name="connsiteX13" fmla="*/ 180975 w 627697"/>
                <a:gd name="connsiteY13" fmla="*/ 320992 h 542925"/>
                <a:gd name="connsiteX14" fmla="*/ 147638 w 627697"/>
                <a:gd name="connsiteY14" fmla="*/ 327660 h 542925"/>
                <a:gd name="connsiteX15" fmla="*/ 123825 w 627697"/>
                <a:gd name="connsiteY15" fmla="*/ 304800 h 542925"/>
                <a:gd name="connsiteX16" fmla="*/ 110490 w 627697"/>
                <a:gd name="connsiteY16" fmla="*/ 244792 h 542925"/>
                <a:gd name="connsiteX17" fmla="*/ 44768 w 627697"/>
                <a:gd name="connsiteY17" fmla="*/ 186690 h 542925"/>
                <a:gd name="connsiteX18" fmla="*/ 40005 w 627697"/>
                <a:gd name="connsiteY18" fmla="*/ 70485 h 542925"/>
                <a:gd name="connsiteX19" fmla="*/ 0 w 627697"/>
                <a:gd name="connsiteY19" fmla="*/ 0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697" h="542925">
                  <a:moveTo>
                    <a:pt x="627697" y="514350"/>
                  </a:moveTo>
                  <a:lnTo>
                    <a:pt x="507683" y="542925"/>
                  </a:lnTo>
                  <a:lnTo>
                    <a:pt x="409575" y="535305"/>
                  </a:lnTo>
                  <a:lnTo>
                    <a:pt x="438150" y="519113"/>
                  </a:lnTo>
                  <a:lnTo>
                    <a:pt x="443865" y="490538"/>
                  </a:lnTo>
                  <a:lnTo>
                    <a:pt x="399097" y="444817"/>
                  </a:lnTo>
                  <a:lnTo>
                    <a:pt x="391478" y="411480"/>
                  </a:lnTo>
                  <a:lnTo>
                    <a:pt x="351472" y="405765"/>
                  </a:lnTo>
                  <a:lnTo>
                    <a:pt x="321945" y="423863"/>
                  </a:lnTo>
                  <a:lnTo>
                    <a:pt x="305753" y="396240"/>
                  </a:lnTo>
                  <a:lnTo>
                    <a:pt x="285750" y="425767"/>
                  </a:lnTo>
                  <a:lnTo>
                    <a:pt x="211455" y="434340"/>
                  </a:lnTo>
                  <a:lnTo>
                    <a:pt x="211455" y="434340"/>
                  </a:lnTo>
                  <a:lnTo>
                    <a:pt x="180975" y="320992"/>
                  </a:lnTo>
                  <a:lnTo>
                    <a:pt x="147638" y="327660"/>
                  </a:lnTo>
                  <a:lnTo>
                    <a:pt x="123825" y="304800"/>
                  </a:lnTo>
                  <a:lnTo>
                    <a:pt x="110490" y="244792"/>
                  </a:lnTo>
                  <a:lnTo>
                    <a:pt x="44768" y="186690"/>
                  </a:lnTo>
                  <a:lnTo>
                    <a:pt x="40005" y="70485"/>
                  </a:lnTo>
                  <a:lnTo>
                    <a:pt x="0" y="0"/>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orme libre : forme 117">
              <a:extLst>
                <a:ext uri="{FF2B5EF4-FFF2-40B4-BE49-F238E27FC236}">
                  <a16:creationId xmlns:a16="http://schemas.microsoft.com/office/drawing/2014/main" id="{62DF3BB0-C64A-D0A2-49B6-82DDA8A119F1}"/>
                </a:ext>
              </a:extLst>
            </p:cNvPr>
            <p:cNvSpPr/>
            <p:nvPr/>
          </p:nvSpPr>
          <p:spPr>
            <a:xfrm>
              <a:off x="6646544" y="2007869"/>
              <a:ext cx="208597" cy="152400"/>
            </a:xfrm>
            <a:custGeom>
              <a:avLst/>
              <a:gdLst>
                <a:gd name="connsiteX0" fmla="*/ 208598 w 208597"/>
                <a:gd name="connsiteY0" fmla="*/ 0 h 152400"/>
                <a:gd name="connsiteX1" fmla="*/ 43815 w 208597"/>
                <a:gd name="connsiteY1" fmla="*/ 33338 h 152400"/>
                <a:gd name="connsiteX2" fmla="*/ 41910 w 208597"/>
                <a:gd name="connsiteY2" fmla="*/ 95250 h 152400"/>
                <a:gd name="connsiteX3" fmla="*/ 0 w 208597"/>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08597" h="152400">
                  <a:moveTo>
                    <a:pt x="208598" y="0"/>
                  </a:moveTo>
                  <a:lnTo>
                    <a:pt x="43815" y="33338"/>
                  </a:lnTo>
                  <a:lnTo>
                    <a:pt x="41910" y="95250"/>
                  </a:lnTo>
                  <a:lnTo>
                    <a:pt x="0" y="152400"/>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orme libre : forme 118">
              <a:extLst>
                <a:ext uri="{FF2B5EF4-FFF2-40B4-BE49-F238E27FC236}">
                  <a16:creationId xmlns:a16="http://schemas.microsoft.com/office/drawing/2014/main" id="{32E8CC7A-CBEC-1934-6F92-A7623035E9AA}"/>
                </a:ext>
              </a:extLst>
            </p:cNvPr>
            <p:cNvSpPr/>
            <p:nvPr/>
          </p:nvSpPr>
          <p:spPr>
            <a:xfrm>
              <a:off x="6611302" y="2160269"/>
              <a:ext cx="111442" cy="901064"/>
            </a:xfrm>
            <a:custGeom>
              <a:avLst/>
              <a:gdLst>
                <a:gd name="connsiteX0" fmla="*/ 35242 w 111442"/>
                <a:gd name="connsiteY0" fmla="*/ 0 h 901064"/>
                <a:gd name="connsiteX1" fmla="*/ 106680 w 111442"/>
                <a:gd name="connsiteY1" fmla="*/ 80963 h 901064"/>
                <a:gd name="connsiteX2" fmla="*/ 111442 w 111442"/>
                <a:gd name="connsiteY2" fmla="*/ 141922 h 901064"/>
                <a:gd name="connsiteX3" fmla="*/ 61913 w 111442"/>
                <a:gd name="connsiteY3" fmla="*/ 194310 h 901064"/>
                <a:gd name="connsiteX4" fmla="*/ 73342 w 111442"/>
                <a:gd name="connsiteY4" fmla="*/ 225742 h 901064"/>
                <a:gd name="connsiteX5" fmla="*/ 56197 w 111442"/>
                <a:gd name="connsiteY5" fmla="*/ 251460 h 901064"/>
                <a:gd name="connsiteX6" fmla="*/ 0 w 111442"/>
                <a:gd name="connsiteY6" fmla="*/ 286702 h 901064"/>
                <a:gd name="connsiteX7" fmla="*/ 32385 w 111442"/>
                <a:gd name="connsiteY7" fmla="*/ 317183 h 901064"/>
                <a:gd name="connsiteX8" fmla="*/ 56197 w 111442"/>
                <a:gd name="connsiteY8" fmla="*/ 391477 h 901064"/>
                <a:gd name="connsiteX9" fmla="*/ 25717 w 111442"/>
                <a:gd name="connsiteY9" fmla="*/ 398145 h 901064"/>
                <a:gd name="connsiteX10" fmla="*/ 9525 w 111442"/>
                <a:gd name="connsiteY10" fmla="*/ 423863 h 901064"/>
                <a:gd name="connsiteX11" fmla="*/ 30480 w 111442"/>
                <a:gd name="connsiteY11" fmla="*/ 493395 h 901064"/>
                <a:gd name="connsiteX12" fmla="*/ 12382 w 111442"/>
                <a:gd name="connsiteY12" fmla="*/ 555308 h 901064"/>
                <a:gd name="connsiteX13" fmla="*/ 41910 w 111442"/>
                <a:gd name="connsiteY13" fmla="*/ 578168 h 901064"/>
                <a:gd name="connsiteX14" fmla="*/ 75247 w 111442"/>
                <a:gd name="connsiteY14" fmla="*/ 659130 h 901064"/>
                <a:gd name="connsiteX15" fmla="*/ 78105 w 111442"/>
                <a:gd name="connsiteY15" fmla="*/ 721995 h 901064"/>
                <a:gd name="connsiteX16" fmla="*/ 101917 w 111442"/>
                <a:gd name="connsiteY16" fmla="*/ 742950 h 901064"/>
                <a:gd name="connsiteX17" fmla="*/ 99060 w 111442"/>
                <a:gd name="connsiteY17" fmla="*/ 805815 h 901064"/>
                <a:gd name="connsiteX18" fmla="*/ 84772 w 111442"/>
                <a:gd name="connsiteY18" fmla="*/ 901065 h 90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1442" h="901064">
                  <a:moveTo>
                    <a:pt x="35242" y="0"/>
                  </a:moveTo>
                  <a:lnTo>
                    <a:pt x="106680" y="80963"/>
                  </a:lnTo>
                  <a:lnTo>
                    <a:pt x="111442" y="141922"/>
                  </a:lnTo>
                  <a:lnTo>
                    <a:pt x="61913" y="194310"/>
                  </a:lnTo>
                  <a:lnTo>
                    <a:pt x="73342" y="225742"/>
                  </a:lnTo>
                  <a:lnTo>
                    <a:pt x="56197" y="251460"/>
                  </a:lnTo>
                  <a:lnTo>
                    <a:pt x="0" y="286702"/>
                  </a:lnTo>
                  <a:lnTo>
                    <a:pt x="32385" y="317183"/>
                  </a:lnTo>
                  <a:lnTo>
                    <a:pt x="56197" y="391477"/>
                  </a:lnTo>
                  <a:lnTo>
                    <a:pt x="25717" y="398145"/>
                  </a:lnTo>
                  <a:lnTo>
                    <a:pt x="9525" y="423863"/>
                  </a:lnTo>
                  <a:lnTo>
                    <a:pt x="30480" y="493395"/>
                  </a:lnTo>
                  <a:lnTo>
                    <a:pt x="12382" y="555308"/>
                  </a:lnTo>
                  <a:lnTo>
                    <a:pt x="41910" y="578168"/>
                  </a:lnTo>
                  <a:lnTo>
                    <a:pt x="75247" y="659130"/>
                  </a:lnTo>
                  <a:lnTo>
                    <a:pt x="78105" y="721995"/>
                  </a:lnTo>
                  <a:lnTo>
                    <a:pt x="101917" y="742950"/>
                  </a:lnTo>
                  <a:lnTo>
                    <a:pt x="99060" y="805815"/>
                  </a:lnTo>
                  <a:lnTo>
                    <a:pt x="84772" y="901065"/>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orme libre : forme 119">
              <a:extLst>
                <a:ext uri="{FF2B5EF4-FFF2-40B4-BE49-F238E27FC236}">
                  <a16:creationId xmlns:a16="http://schemas.microsoft.com/office/drawing/2014/main" id="{C74B4913-9C1D-1B4C-8BA9-320D1BB1AD8A}"/>
                </a:ext>
              </a:extLst>
            </p:cNvPr>
            <p:cNvSpPr/>
            <p:nvPr/>
          </p:nvSpPr>
          <p:spPr>
            <a:xfrm>
              <a:off x="6253162" y="3061344"/>
              <a:ext cx="442912" cy="1199187"/>
            </a:xfrm>
            <a:custGeom>
              <a:avLst/>
              <a:gdLst>
                <a:gd name="connsiteX0" fmla="*/ 0 w 442912"/>
                <a:gd name="connsiteY0" fmla="*/ 1199188 h 1199187"/>
                <a:gd name="connsiteX1" fmla="*/ 35243 w 442912"/>
                <a:gd name="connsiteY1" fmla="*/ 1178243 h 1199187"/>
                <a:gd name="connsiteX2" fmla="*/ 19050 w 442912"/>
                <a:gd name="connsiteY2" fmla="*/ 1143000 h 1199187"/>
                <a:gd name="connsiteX3" fmla="*/ 52388 w 442912"/>
                <a:gd name="connsiteY3" fmla="*/ 1130618 h 1199187"/>
                <a:gd name="connsiteX4" fmla="*/ 55245 w 442912"/>
                <a:gd name="connsiteY4" fmla="*/ 1094413 h 1199187"/>
                <a:gd name="connsiteX5" fmla="*/ 80020 w 442912"/>
                <a:gd name="connsiteY5" fmla="*/ 1073468 h 1199187"/>
                <a:gd name="connsiteX6" fmla="*/ 60970 w 442912"/>
                <a:gd name="connsiteY6" fmla="*/ 1049655 h 1199187"/>
                <a:gd name="connsiteX7" fmla="*/ 141932 w 442912"/>
                <a:gd name="connsiteY7" fmla="*/ 947738 h 1199187"/>
                <a:gd name="connsiteX8" fmla="*/ 148590 w 442912"/>
                <a:gd name="connsiteY8" fmla="*/ 910590 h 1199187"/>
                <a:gd name="connsiteX9" fmla="*/ 215265 w 442912"/>
                <a:gd name="connsiteY9" fmla="*/ 932497 h 1199187"/>
                <a:gd name="connsiteX10" fmla="*/ 194320 w 442912"/>
                <a:gd name="connsiteY10" fmla="*/ 783907 h 1199187"/>
                <a:gd name="connsiteX11" fmla="*/ 213370 w 442912"/>
                <a:gd name="connsiteY11" fmla="*/ 757238 h 1199187"/>
                <a:gd name="connsiteX12" fmla="*/ 200035 w 442912"/>
                <a:gd name="connsiteY12" fmla="*/ 698182 h 1199187"/>
                <a:gd name="connsiteX13" fmla="*/ 152410 w 442912"/>
                <a:gd name="connsiteY13" fmla="*/ 639128 h 1199187"/>
                <a:gd name="connsiteX14" fmla="*/ 252422 w 442912"/>
                <a:gd name="connsiteY14" fmla="*/ 546735 h 1199187"/>
                <a:gd name="connsiteX15" fmla="*/ 227657 w 442912"/>
                <a:gd name="connsiteY15" fmla="*/ 474345 h 1199187"/>
                <a:gd name="connsiteX16" fmla="*/ 233372 w 442912"/>
                <a:gd name="connsiteY16" fmla="*/ 430530 h 1199187"/>
                <a:gd name="connsiteX17" fmla="*/ 194320 w 442912"/>
                <a:gd name="connsiteY17" fmla="*/ 341947 h 1199187"/>
                <a:gd name="connsiteX18" fmla="*/ 115253 w 442912"/>
                <a:gd name="connsiteY18" fmla="*/ 289560 h 1199187"/>
                <a:gd name="connsiteX19" fmla="*/ 103832 w 442912"/>
                <a:gd name="connsiteY19" fmla="*/ 247650 h 1199187"/>
                <a:gd name="connsiteX20" fmla="*/ 103832 w 442912"/>
                <a:gd name="connsiteY20" fmla="*/ 247650 h 1199187"/>
                <a:gd name="connsiteX21" fmla="*/ 140970 w 442912"/>
                <a:gd name="connsiteY21" fmla="*/ 183832 h 1199187"/>
                <a:gd name="connsiteX22" fmla="*/ 234315 w 442912"/>
                <a:gd name="connsiteY22" fmla="*/ 173355 h 1199187"/>
                <a:gd name="connsiteX23" fmla="*/ 252413 w 442912"/>
                <a:gd name="connsiteY23" fmla="*/ 147638 h 1199187"/>
                <a:gd name="connsiteX24" fmla="*/ 234315 w 442912"/>
                <a:gd name="connsiteY24" fmla="*/ 90488 h 1199187"/>
                <a:gd name="connsiteX25" fmla="*/ 258128 w 442912"/>
                <a:gd name="connsiteY25" fmla="*/ 70485 h 1199187"/>
                <a:gd name="connsiteX26" fmla="*/ 348615 w 442912"/>
                <a:gd name="connsiteY26" fmla="*/ 40005 h 1199187"/>
                <a:gd name="connsiteX27" fmla="*/ 400050 w 442912"/>
                <a:gd name="connsiteY27" fmla="*/ 0 h 1199187"/>
                <a:gd name="connsiteX28" fmla="*/ 442913 w 442912"/>
                <a:gd name="connsiteY28" fmla="*/ 0 h 119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2912" h="1199187">
                  <a:moveTo>
                    <a:pt x="0" y="1199188"/>
                  </a:moveTo>
                  <a:lnTo>
                    <a:pt x="35243" y="1178243"/>
                  </a:lnTo>
                  <a:lnTo>
                    <a:pt x="19050" y="1143000"/>
                  </a:lnTo>
                  <a:lnTo>
                    <a:pt x="52388" y="1130618"/>
                  </a:lnTo>
                  <a:lnTo>
                    <a:pt x="55245" y="1094413"/>
                  </a:lnTo>
                  <a:lnTo>
                    <a:pt x="80020" y="1073468"/>
                  </a:lnTo>
                  <a:lnTo>
                    <a:pt x="60970" y="1049655"/>
                  </a:lnTo>
                  <a:lnTo>
                    <a:pt x="141932" y="947738"/>
                  </a:lnTo>
                  <a:lnTo>
                    <a:pt x="148590" y="910590"/>
                  </a:lnTo>
                  <a:lnTo>
                    <a:pt x="215265" y="932497"/>
                  </a:lnTo>
                  <a:lnTo>
                    <a:pt x="194320" y="783907"/>
                  </a:lnTo>
                  <a:lnTo>
                    <a:pt x="213370" y="757238"/>
                  </a:lnTo>
                  <a:lnTo>
                    <a:pt x="200035" y="698182"/>
                  </a:lnTo>
                  <a:lnTo>
                    <a:pt x="152410" y="639128"/>
                  </a:lnTo>
                  <a:lnTo>
                    <a:pt x="252422" y="546735"/>
                  </a:lnTo>
                  <a:lnTo>
                    <a:pt x="227657" y="474345"/>
                  </a:lnTo>
                  <a:lnTo>
                    <a:pt x="233372" y="430530"/>
                  </a:lnTo>
                  <a:lnTo>
                    <a:pt x="194320" y="341947"/>
                  </a:lnTo>
                  <a:cubicBezTo>
                    <a:pt x="168602" y="323850"/>
                    <a:pt x="141932" y="306705"/>
                    <a:pt x="115253" y="289560"/>
                  </a:cubicBezTo>
                  <a:lnTo>
                    <a:pt x="103832" y="247650"/>
                  </a:lnTo>
                  <a:lnTo>
                    <a:pt x="103832" y="247650"/>
                  </a:lnTo>
                  <a:lnTo>
                    <a:pt x="140970" y="183832"/>
                  </a:lnTo>
                  <a:lnTo>
                    <a:pt x="234315" y="173355"/>
                  </a:lnTo>
                  <a:lnTo>
                    <a:pt x="252413" y="147638"/>
                  </a:lnTo>
                  <a:lnTo>
                    <a:pt x="234315" y="90488"/>
                  </a:lnTo>
                  <a:lnTo>
                    <a:pt x="258128" y="70485"/>
                  </a:lnTo>
                  <a:lnTo>
                    <a:pt x="348615" y="40005"/>
                  </a:lnTo>
                  <a:lnTo>
                    <a:pt x="400050" y="0"/>
                  </a:lnTo>
                  <a:lnTo>
                    <a:pt x="442913" y="0"/>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orme libre : forme 120">
              <a:extLst>
                <a:ext uri="{FF2B5EF4-FFF2-40B4-BE49-F238E27FC236}">
                  <a16:creationId xmlns:a16="http://schemas.microsoft.com/office/drawing/2014/main" id="{17ACD490-BF6C-FC9C-20DB-915C35C5452D}"/>
                </a:ext>
              </a:extLst>
            </p:cNvPr>
            <p:cNvSpPr/>
            <p:nvPr/>
          </p:nvSpPr>
          <p:spPr>
            <a:xfrm>
              <a:off x="6722744" y="5188267"/>
              <a:ext cx="567690" cy="744855"/>
            </a:xfrm>
            <a:custGeom>
              <a:avLst/>
              <a:gdLst>
                <a:gd name="connsiteX0" fmla="*/ 65723 w 567690"/>
                <a:gd name="connsiteY0" fmla="*/ 744855 h 744855"/>
                <a:gd name="connsiteX1" fmla="*/ 3810 w 567690"/>
                <a:gd name="connsiteY1" fmla="*/ 667702 h 744855"/>
                <a:gd name="connsiteX2" fmla="*/ 0 w 567690"/>
                <a:gd name="connsiteY2" fmla="*/ 480070 h 744855"/>
                <a:gd name="connsiteX3" fmla="*/ 4763 w 567690"/>
                <a:gd name="connsiteY3" fmla="*/ 374332 h 744855"/>
                <a:gd name="connsiteX4" fmla="*/ 64770 w 567690"/>
                <a:gd name="connsiteY4" fmla="*/ 260032 h 744855"/>
                <a:gd name="connsiteX5" fmla="*/ 93345 w 567690"/>
                <a:gd name="connsiteY5" fmla="*/ 231457 h 744855"/>
                <a:gd name="connsiteX6" fmla="*/ 151448 w 567690"/>
                <a:gd name="connsiteY6" fmla="*/ 187643 h 744855"/>
                <a:gd name="connsiteX7" fmla="*/ 223838 w 567690"/>
                <a:gd name="connsiteY7" fmla="*/ 187643 h 744855"/>
                <a:gd name="connsiteX8" fmla="*/ 295275 w 567690"/>
                <a:gd name="connsiteY8" fmla="*/ 110490 h 744855"/>
                <a:gd name="connsiteX9" fmla="*/ 412433 w 567690"/>
                <a:gd name="connsiteY9" fmla="*/ 25718 h 744855"/>
                <a:gd name="connsiteX10" fmla="*/ 501968 w 567690"/>
                <a:gd name="connsiteY10" fmla="*/ 0 h 744855"/>
                <a:gd name="connsiteX11" fmla="*/ 533400 w 567690"/>
                <a:gd name="connsiteY11" fmla="*/ 52388 h 744855"/>
                <a:gd name="connsiteX12" fmla="*/ 565785 w 567690"/>
                <a:gd name="connsiteY12" fmla="*/ 60007 h 744855"/>
                <a:gd name="connsiteX13" fmla="*/ 567690 w 567690"/>
                <a:gd name="connsiteY13" fmla="*/ 60007 h 74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690" h="744855">
                  <a:moveTo>
                    <a:pt x="65723" y="744855"/>
                  </a:moveTo>
                  <a:lnTo>
                    <a:pt x="3810" y="667702"/>
                  </a:lnTo>
                  <a:lnTo>
                    <a:pt x="0" y="480070"/>
                  </a:lnTo>
                  <a:lnTo>
                    <a:pt x="4763" y="374332"/>
                  </a:lnTo>
                  <a:lnTo>
                    <a:pt x="64770" y="260032"/>
                  </a:lnTo>
                  <a:lnTo>
                    <a:pt x="93345" y="231457"/>
                  </a:lnTo>
                  <a:lnTo>
                    <a:pt x="151448" y="187643"/>
                  </a:lnTo>
                  <a:lnTo>
                    <a:pt x="223838" y="187643"/>
                  </a:lnTo>
                  <a:lnTo>
                    <a:pt x="295275" y="110490"/>
                  </a:lnTo>
                  <a:lnTo>
                    <a:pt x="412433" y="25718"/>
                  </a:lnTo>
                  <a:lnTo>
                    <a:pt x="501968" y="0"/>
                  </a:lnTo>
                  <a:lnTo>
                    <a:pt x="533400" y="52388"/>
                  </a:lnTo>
                  <a:lnTo>
                    <a:pt x="565785" y="60007"/>
                  </a:lnTo>
                  <a:lnTo>
                    <a:pt x="567690" y="60007"/>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orme libre : forme 121">
              <a:extLst>
                <a:ext uri="{FF2B5EF4-FFF2-40B4-BE49-F238E27FC236}">
                  <a16:creationId xmlns:a16="http://schemas.microsoft.com/office/drawing/2014/main" id="{9D746418-2F0A-F5A1-9384-809B3B7671E1}"/>
                </a:ext>
              </a:extLst>
            </p:cNvPr>
            <p:cNvSpPr/>
            <p:nvPr/>
          </p:nvSpPr>
          <p:spPr>
            <a:xfrm>
              <a:off x="5355907" y="2804159"/>
              <a:ext cx="1001077" cy="551497"/>
            </a:xfrm>
            <a:custGeom>
              <a:avLst/>
              <a:gdLst>
                <a:gd name="connsiteX0" fmla="*/ 1001077 w 1001077"/>
                <a:gd name="connsiteY0" fmla="*/ 504825 h 551497"/>
                <a:gd name="connsiteX1" fmla="*/ 948690 w 1001077"/>
                <a:gd name="connsiteY1" fmla="*/ 502920 h 551497"/>
                <a:gd name="connsiteX2" fmla="*/ 919162 w 1001077"/>
                <a:gd name="connsiteY2" fmla="*/ 511493 h 551497"/>
                <a:gd name="connsiteX3" fmla="*/ 777240 w 1001077"/>
                <a:gd name="connsiteY3" fmla="*/ 482918 h 551497"/>
                <a:gd name="connsiteX4" fmla="*/ 757237 w 1001077"/>
                <a:gd name="connsiteY4" fmla="*/ 509588 h 551497"/>
                <a:gd name="connsiteX5" fmla="*/ 634365 w 1001077"/>
                <a:gd name="connsiteY5" fmla="*/ 521018 h 551497"/>
                <a:gd name="connsiteX6" fmla="*/ 604837 w 1001077"/>
                <a:gd name="connsiteY6" fmla="*/ 551497 h 551497"/>
                <a:gd name="connsiteX7" fmla="*/ 586740 w 1001077"/>
                <a:gd name="connsiteY7" fmla="*/ 525780 h 551497"/>
                <a:gd name="connsiteX8" fmla="*/ 524827 w 1001077"/>
                <a:gd name="connsiteY8" fmla="*/ 537210 h 551497"/>
                <a:gd name="connsiteX9" fmla="*/ 496252 w 1001077"/>
                <a:gd name="connsiteY9" fmla="*/ 525780 h 551497"/>
                <a:gd name="connsiteX10" fmla="*/ 513398 w 1001077"/>
                <a:gd name="connsiteY10" fmla="*/ 495300 h 551497"/>
                <a:gd name="connsiteX11" fmla="*/ 486727 w 1001077"/>
                <a:gd name="connsiteY11" fmla="*/ 481965 h 551497"/>
                <a:gd name="connsiteX12" fmla="*/ 458152 w 1001077"/>
                <a:gd name="connsiteY12" fmla="*/ 423863 h 551497"/>
                <a:gd name="connsiteX13" fmla="*/ 427673 w 1001077"/>
                <a:gd name="connsiteY13" fmla="*/ 423863 h 551497"/>
                <a:gd name="connsiteX14" fmla="*/ 377190 w 1001077"/>
                <a:gd name="connsiteY14" fmla="*/ 377190 h 551497"/>
                <a:gd name="connsiteX15" fmla="*/ 386715 w 1001077"/>
                <a:gd name="connsiteY15" fmla="*/ 315278 h 551497"/>
                <a:gd name="connsiteX16" fmla="*/ 287655 w 1001077"/>
                <a:gd name="connsiteY16" fmla="*/ 175260 h 551497"/>
                <a:gd name="connsiteX17" fmla="*/ 285750 w 1001077"/>
                <a:gd name="connsiteY17" fmla="*/ 141922 h 551497"/>
                <a:gd name="connsiteX18" fmla="*/ 227647 w 1001077"/>
                <a:gd name="connsiteY18" fmla="*/ 110490 h 551497"/>
                <a:gd name="connsiteX19" fmla="*/ 243840 w 1001077"/>
                <a:gd name="connsiteY19" fmla="*/ 140970 h 551497"/>
                <a:gd name="connsiteX20" fmla="*/ 136208 w 1001077"/>
                <a:gd name="connsiteY20" fmla="*/ 145733 h 551497"/>
                <a:gd name="connsiteX21" fmla="*/ 106680 w 1001077"/>
                <a:gd name="connsiteY21" fmla="*/ 130493 h 551497"/>
                <a:gd name="connsiteX22" fmla="*/ 92392 w 1001077"/>
                <a:gd name="connsiteY22" fmla="*/ 65722 h 551497"/>
                <a:gd name="connsiteX23" fmla="*/ 60960 w 1001077"/>
                <a:gd name="connsiteY23" fmla="*/ 68580 h 551497"/>
                <a:gd name="connsiteX24" fmla="*/ 58102 w 1001077"/>
                <a:gd name="connsiteY24" fmla="*/ 34290 h 551497"/>
                <a:gd name="connsiteX25" fmla="*/ 0 w 1001077"/>
                <a:gd name="connsiteY25" fmla="*/ 0 h 55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01077" h="551497">
                  <a:moveTo>
                    <a:pt x="1001077" y="504825"/>
                  </a:moveTo>
                  <a:lnTo>
                    <a:pt x="948690" y="502920"/>
                  </a:lnTo>
                  <a:lnTo>
                    <a:pt x="919162" y="511493"/>
                  </a:lnTo>
                  <a:lnTo>
                    <a:pt x="777240" y="482918"/>
                  </a:lnTo>
                  <a:lnTo>
                    <a:pt x="757237" y="509588"/>
                  </a:lnTo>
                  <a:lnTo>
                    <a:pt x="634365" y="521018"/>
                  </a:lnTo>
                  <a:lnTo>
                    <a:pt x="604837" y="551497"/>
                  </a:lnTo>
                  <a:lnTo>
                    <a:pt x="586740" y="525780"/>
                  </a:lnTo>
                  <a:lnTo>
                    <a:pt x="524827" y="537210"/>
                  </a:lnTo>
                  <a:lnTo>
                    <a:pt x="496252" y="525780"/>
                  </a:lnTo>
                  <a:lnTo>
                    <a:pt x="513398" y="495300"/>
                  </a:lnTo>
                  <a:lnTo>
                    <a:pt x="486727" y="481965"/>
                  </a:lnTo>
                  <a:lnTo>
                    <a:pt x="458152" y="423863"/>
                  </a:lnTo>
                  <a:lnTo>
                    <a:pt x="427673" y="423863"/>
                  </a:lnTo>
                  <a:lnTo>
                    <a:pt x="377190" y="377190"/>
                  </a:lnTo>
                  <a:lnTo>
                    <a:pt x="386715" y="315278"/>
                  </a:lnTo>
                  <a:lnTo>
                    <a:pt x="287655" y="175260"/>
                  </a:lnTo>
                  <a:lnTo>
                    <a:pt x="285750" y="141922"/>
                  </a:lnTo>
                  <a:lnTo>
                    <a:pt x="227647" y="110490"/>
                  </a:lnTo>
                  <a:lnTo>
                    <a:pt x="243840" y="140970"/>
                  </a:lnTo>
                  <a:lnTo>
                    <a:pt x="136208" y="145733"/>
                  </a:lnTo>
                  <a:lnTo>
                    <a:pt x="106680" y="130493"/>
                  </a:lnTo>
                  <a:lnTo>
                    <a:pt x="92392" y="65722"/>
                  </a:lnTo>
                  <a:lnTo>
                    <a:pt x="60960" y="68580"/>
                  </a:lnTo>
                  <a:lnTo>
                    <a:pt x="58102" y="34290"/>
                  </a:lnTo>
                  <a:lnTo>
                    <a:pt x="0" y="0"/>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orme libre : forme 122">
              <a:extLst>
                <a:ext uri="{FF2B5EF4-FFF2-40B4-BE49-F238E27FC236}">
                  <a16:creationId xmlns:a16="http://schemas.microsoft.com/office/drawing/2014/main" id="{3387092E-0A0C-0780-19B5-CF0BB7B21954}"/>
                </a:ext>
              </a:extLst>
            </p:cNvPr>
            <p:cNvSpPr/>
            <p:nvPr/>
          </p:nvSpPr>
          <p:spPr>
            <a:xfrm>
              <a:off x="6696075" y="3061334"/>
              <a:ext cx="1381125" cy="409575"/>
            </a:xfrm>
            <a:custGeom>
              <a:avLst/>
              <a:gdLst>
                <a:gd name="connsiteX0" fmla="*/ 1381125 w 1381125"/>
                <a:gd name="connsiteY0" fmla="*/ 212408 h 409575"/>
                <a:gd name="connsiteX1" fmla="*/ 1330643 w 1381125"/>
                <a:gd name="connsiteY1" fmla="*/ 281940 h 409575"/>
                <a:gd name="connsiteX2" fmla="*/ 1272540 w 1381125"/>
                <a:gd name="connsiteY2" fmla="*/ 317183 h 409575"/>
                <a:gd name="connsiteX3" fmla="*/ 1230630 w 1381125"/>
                <a:gd name="connsiteY3" fmla="*/ 318135 h 409575"/>
                <a:gd name="connsiteX4" fmla="*/ 1226820 w 1381125"/>
                <a:gd name="connsiteY4" fmla="*/ 289560 h 409575"/>
                <a:gd name="connsiteX5" fmla="*/ 1190625 w 1381125"/>
                <a:gd name="connsiteY5" fmla="*/ 272415 h 409575"/>
                <a:gd name="connsiteX6" fmla="*/ 1147763 w 1381125"/>
                <a:gd name="connsiteY6" fmla="*/ 318135 h 409575"/>
                <a:gd name="connsiteX7" fmla="*/ 1116330 w 1381125"/>
                <a:gd name="connsiteY7" fmla="*/ 320040 h 409575"/>
                <a:gd name="connsiteX8" fmla="*/ 1116330 w 1381125"/>
                <a:gd name="connsiteY8" fmla="*/ 287655 h 409575"/>
                <a:gd name="connsiteX9" fmla="*/ 1084898 w 1381125"/>
                <a:gd name="connsiteY9" fmla="*/ 287655 h 409575"/>
                <a:gd name="connsiteX10" fmla="*/ 1039178 w 1381125"/>
                <a:gd name="connsiteY10" fmla="*/ 204788 h 409575"/>
                <a:gd name="connsiteX11" fmla="*/ 1038225 w 1381125"/>
                <a:gd name="connsiteY11" fmla="*/ 204788 h 409575"/>
                <a:gd name="connsiteX12" fmla="*/ 986790 w 1381125"/>
                <a:gd name="connsiteY12" fmla="*/ 170497 h 409575"/>
                <a:gd name="connsiteX13" fmla="*/ 929640 w 1381125"/>
                <a:gd name="connsiteY13" fmla="*/ 183833 h 409575"/>
                <a:gd name="connsiteX14" fmla="*/ 866775 w 1381125"/>
                <a:gd name="connsiteY14" fmla="*/ 167640 h 409575"/>
                <a:gd name="connsiteX15" fmla="*/ 803910 w 1381125"/>
                <a:gd name="connsiteY15" fmla="*/ 391478 h 409575"/>
                <a:gd name="connsiteX16" fmla="*/ 742950 w 1381125"/>
                <a:gd name="connsiteY16" fmla="*/ 309563 h 409575"/>
                <a:gd name="connsiteX17" fmla="*/ 725805 w 1381125"/>
                <a:gd name="connsiteY17" fmla="*/ 334328 h 409575"/>
                <a:gd name="connsiteX18" fmla="*/ 699135 w 1381125"/>
                <a:gd name="connsiteY18" fmla="*/ 317183 h 409575"/>
                <a:gd name="connsiteX19" fmla="*/ 674370 w 1381125"/>
                <a:gd name="connsiteY19" fmla="*/ 335280 h 409575"/>
                <a:gd name="connsiteX20" fmla="*/ 651510 w 1381125"/>
                <a:gd name="connsiteY20" fmla="*/ 316230 h 409575"/>
                <a:gd name="connsiteX21" fmla="*/ 626745 w 1381125"/>
                <a:gd name="connsiteY21" fmla="*/ 336233 h 409575"/>
                <a:gd name="connsiteX22" fmla="*/ 622935 w 1381125"/>
                <a:gd name="connsiteY22" fmla="*/ 368627 h 409575"/>
                <a:gd name="connsiteX23" fmla="*/ 561975 w 1381125"/>
                <a:gd name="connsiteY23" fmla="*/ 409575 h 409575"/>
                <a:gd name="connsiteX24" fmla="*/ 540068 w 1381125"/>
                <a:gd name="connsiteY24" fmla="*/ 386715 h 409575"/>
                <a:gd name="connsiteX25" fmla="*/ 454343 w 1381125"/>
                <a:gd name="connsiteY25" fmla="*/ 402908 h 409575"/>
                <a:gd name="connsiteX26" fmla="*/ 399097 w 1381125"/>
                <a:gd name="connsiteY26" fmla="*/ 368627 h 409575"/>
                <a:gd name="connsiteX27" fmla="*/ 399097 w 1381125"/>
                <a:gd name="connsiteY27" fmla="*/ 336233 h 409575"/>
                <a:gd name="connsiteX28" fmla="*/ 439103 w 1381125"/>
                <a:gd name="connsiteY28" fmla="*/ 286703 h 409575"/>
                <a:gd name="connsiteX29" fmla="*/ 443865 w 1381125"/>
                <a:gd name="connsiteY29" fmla="*/ 227647 h 409575"/>
                <a:gd name="connsiteX30" fmla="*/ 426720 w 1381125"/>
                <a:gd name="connsiteY30" fmla="*/ 201930 h 409575"/>
                <a:gd name="connsiteX31" fmla="*/ 342900 w 1381125"/>
                <a:gd name="connsiteY31" fmla="*/ 170497 h 409575"/>
                <a:gd name="connsiteX32" fmla="*/ 270510 w 1381125"/>
                <a:gd name="connsiteY32" fmla="*/ 26670 h 409575"/>
                <a:gd name="connsiteX33" fmla="*/ 206693 w 1381125"/>
                <a:gd name="connsiteY33" fmla="*/ 90488 h 409575"/>
                <a:gd name="connsiteX34" fmla="*/ 160972 w 1381125"/>
                <a:gd name="connsiteY34" fmla="*/ 51435 h 409575"/>
                <a:gd name="connsiteX35" fmla="*/ 130493 w 1381125"/>
                <a:gd name="connsiteY35" fmla="*/ 69533 h 409575"/>
                <a:gd name="connsiteX36" fmla="*/ 61913 w 1381125"/>
                <a:gd name="connsiteY36" fmla="*/ 67628 h 409575"/>
                <a:gd name="connsiteX37" fmla="*/ 0 w 1381125"/>
                <a:gd name="connsiteY37"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1125" h="409575">
                  <a:moveTo>
                    <a:pt x="1381125" y="212408"/>
                  </a:moveTo>
                  <a:lnTo>
                    <a:pt x="1330643" y="281940"/>
                  </a:lnTo>
                  <a:lnTo>
                    <a:pt x="1272540" y="317183"/>
                  </a:lnTo>
                  <a:lnTo>
                    <a:pt x="1230630" y="318135"/>
                  </a:lnTo>
                  <a:lnTo>
                    <a:pt x="1226820" y="289560"/>
                  </a:lnTo>
                  <a:lnTo>
                    <a:pt x="1190625" y="272415"/>
                  </a:lnTo>
                  <a:lnTo>
                    <a:pt x="1147763" y="318135"/>
                  </a:lnTo>
                  <a:lnTo>
                    <a:pt x="1116330" y="320040"/>
                  </a:lnTo>
                  <a:lnTo>
                    <a:pt x="1116330" y="287655"/>
                  </a:lnTo>
                  <a:lnTo>
                    <a:pt x="1084898" y="287655"/>
                  </a:lnTo>
                  <a:lnTo>
                    <a:pt x="1039178" y="204788"/>
                  </a:lnTo>
                  <a:lnTo>
                    <a:pt x="1038225" y="204788"/>
                  </a:lnTo>
                  <a:lnTo>
                    <a:pt x="986790" y="170497"/>
                  </a:lnTo>
                  <a:lnTo>
                    <a:pt x="929640" y="183833"/>
                  </a:lnTo>
                  <a:lnTo>
                    <a:pt x="866775" y="167640"/>
                  </a:lnTo>
                  <a:lnTo>
                    <a:pt x="803910" y="391478"/>
                  </a:lnTo>
                  <a:lnTo>
                    <a:pt x="742950" y="309563"/>
                  </a:lnTo>
                  <a:lnTo>
                    <a:pt x="725805" y="334328"/>
                  </a:lnTo>
                  <a:lnTo>
                    <a:pt x="699135" y="317183"/>
                  </a:lnTo>
                  <a:lnTo>
                    <a:pt x="674370" y="335280"/>
                  </a:lnTo>
                  <a:lnTo>
                    <a:pt x="651510" y="316230"/>
                  </a:lnTo>
                  <a:lnTo>
                    <a:pt x="626745" y="336233"/>
                  </a:lnTo>
                  <a:lnTo>
                    <a:pt x="622935" y="368627"/>
                  </a:lnTo>
                  <a:lnTo>
                    <a:pt x="561975" y="409575"/>
                  </a:lnTo>
                  <a:lnTo>
                    <a:pt x="540068" y="386715"/>
                  </a:lnTo>
                  <a:lnTo>
                    <a:pt x="454343" y="402908"/>
                  </a:lnTo>
                  <a:lnTo>
                    <a:pt x="399097" y="368627"/>
                  </a:lnTo>
                  <a:lnTo>
                    <a:pt x="399097" y="336233"/>
                  </a:lnTo>
                  <a:lnTo>
                    <a:pt x="439103" y="286703"/>
                  </a:lnTo>
                  <a:lnTo>
                    <a:pt x="443865" y="227647"/>
                  </a:lnTo>
                  <a:lnTo>
                    <a:pt x="426720" y="201930"/>
                  </a:lnTo>
                  <a:lnTo>
                    <a:pt x="342900" y="170497"/>
                  </a:lnTo>
                  <a:lnTo>
                    <a:pt x="270510" y="26670"/>
                  </a:lnTo>
                  <a:lnTo>
                    <a:pt x="206693" y="90488"/>
                  </a:lnTo>
                  <a:lnTo>
                    <a:pt x="160972" y="51435"/>
                  </a:lnTo>
                  <a:lnTo>
                    <a:pt x="130493" y="69533"/>
                  </a:lnTo>
                  <a:lnTo>
                    <a:pt x="61913" y="67628"/>
                  </a:lnTo>
                  <a:lnTo>
                    <a:pt x="0" y="0"/>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orme libre : forme 123">
              <a:extLst>
                <a:ext uri="{FF2B5EF4-FFF2-40B4-BE49-F238E27FC236}">
                  <a16:creationId xmlns:a16="http://schemas.microsoft.com/office/drawing/2014/main" id="{1AAE6285-9BD2-716B-F424-03A82ED4D024}"/>
                </a:ext>
              </a:extLst>
            </p:cNvPr>
            <p:cNvSpPr/>
            <p:nvPr/>
          </p:nvSpPr>
          <p:spPr>
            <a:xfrm>
              <a:off x="7583805" y="4600574"/>
              <a:ext cx="89534" cy="80009"/>
            </a:xfrm>
            <a:custGeom>
              <a:avLst/>
              <a:gdLst>
                <a:gd name="connsiteX0" fmla="*/ 63817 w 89534"/>
                <a:gd name="connsiteY0" fmla="*/ 66675 h 80009"/>
                <a:gd name="connsiteX1" fmla="*/ 20955 w 89534"/>
                <a:gd name="connsiteY1" fmla="*/ 80010 h 80009"/>
                <a:gd name="connsiteX2" fmla="*/ 0 w 89534"/>
                <a:gd name="connsiteY2" fmla="*/ 56197 h 80009"/>
                <a:gd name="connsiteX3" fmla="*/ 13335 w 89534"/>
                <a:gd name="connsiteY3" fmla="*/ 23813 h 80009"/>
                <a:gd name="connsiteX4" fmla="*/ 41910 w 89534"/>
                <a:gd name="connsiteY4" fmla="*/ 0 h 80009"/>
                <a:gd name="connsiteX5" fmla="*/ 89535 w 89534"/>
                <a:gd name="connsiteY5" fmla="*/ 28575 h 80009"/>
                <a:gd name="connsiteX6" fmla="*/ 63817 w 89534"/>
                <a:gd name="connsiteY6" fmla="*/ 66675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534" h="80009">
                  <a:moveTo>
                    <a:pt x="63817" y="66675"/>
                  </a:moveTo>
                  <a:lnTo>
                    <a:pt x="20955" y="80010"/>
                  </a:lnTo>
                  <a:lnTo>
                    <a:pt x="0" y="56197"/>
                  </a:lnTo>
                  <a:lnTo>
                    <a:pt x="13335" y="23813"/>
                  </a:lnTo>
                  <a:lnTo>
                    <a:pt x="41910" y="0"/>
                  </a:lnTo>
                  <a:lnTo>
                    <a:pt x="89535" y="28575"/>
                  </a:lnTo>
                  <a:lnTo>
                    <a:pt x="63817" y="66675"/>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orme libre : forme 124">
              <a:extLst>
                <a:ext uri="{FF2B5EF4-FFF2-40B4-BE49-F238E27FC236}">
                  <a16:creationId xmlns:a16="http://schemas.microsoft.com/office/drawing/2014/main" id="{7220F519-A19E-5BB9-928A-9F05B9606F4A}"/>
                </a:ext>
              </a:extLst>
            </p:cNvPr>
            <p:cNvSpPr/>
            <p:nvPr/>
          </p:nvSpPr>
          <p:spPr>
            <a:xfrm>
              <a:off x="7734300" y="2220277"/>
              <a:ext cx="784860" cy="312419"/>
            </a:xfrm>
            <a:custGeom>
              <a:avLst/>
              <a:gdLst>
                <a:gd name="connsiteX0" fmla="*/ 784860 w 784860"/>
                <a:gd name="connsiteY0" fmla="*/ 312420 h 312419"/>
                <a:gd name="connsiteX1" fmla="*/ 762952 w 784860"/>
                <a:gd name="connsiteY1" fmla="*/ 256222 h 312419"/>
                <a:gd name="connsiteX2" fmla="*/ 732473 w 784860"/>
                <a:gd name="connsiteY2" fmla="*/ 258127 h 312419"/>
                <a:gd name="connsiteX3" fmla="*/ 727710 w 784860"/>
                <a:gd name="connsiteY3" fmla="*/ 160972 h 312419"/>
                <a:gd name="connsiteX4" fmla="*/ 646748 w 784860"/>
                <a:gd name="connsiteY4" fmla="*/ 107632 h 312419"/>
                <a:gd name="connsiteX5" fmla="*/ 636270 w 784860"/>
                <a:gd name="connsiteY5" fmla="*/ 114300 h 312419"/>
                <a:gd name="connsiteX6" fmla="*/ 546735 w 784860"/>
                <a:gd name="connsiteY6" fmla="*/ 43815 h 312419"/>
                <a:gd name="connsiteX7" fmla="*/ 491490 w 784860"/>
                <a:gd name="connsiteY7" fmla="*/ 67627 h 312419"/>
                <a:gd name="connsiteX8" fmla="*/ 439102 w 784860"/>
                <a:gd name="connsiteY8" fmla="*/ 28575 h 312419"/>
                <a:gd name="connsiteX9" fmla="*/ 379095 w 784860"/>
                <a:gd name="connsiteY9" fmla="*/ 45720 h 312419"/>
                <a:gd name="connsiteX10" fmla="*/ 303847 w 784860"/>
                <a:gd name="connsiteY10" fmla="*/ 0 h 312419"/>
                <a:gd name="connsiteX11" fmla="*/ 217170 w 784860"/>
                <a:gd name="connsiteY11" fmla="*/ 61913 h 312419"/>
                <a:gd name="connsiteX12" fmla="*/ 220028 w 784860"/>
                <a:gd name="connsiteY12" fmla="*/ 77152 h 312419"/>
                <a:gd name="connsiteX13" fmla="*/ 195263 w 784860"/>
                <a:gd name="connsiteY13" fmla="*/ 111442 h 312419"/>
                <a:gd name="connsiteX14" fmla="*/ 164782 w 784860"/>
                <a:gd name="connsiteY14" fmla="*/ 107632 h 312419"/>
                <a:gd name="connsiteX15" fmla="*/ 142875 w 784860"/>
                <a:gd name="connsiteY15" fmla="*/ 133350 h 312419"/>
                <a:gd name="connsiteX16" fmla="*/ 139065 w 784860"/>
                <a:gd name="connsiteY16" fmla="*/ 222885 h 312419"/>
                <a:gd name="connsiteX17" fmla="*/ 106680 w 784860"/>
                <a:gd name="connsiteY17" fmla="*/ 233363 h 312419"/>
                <a:gd name="connsiteX18" fmla="*/ 82868 w 784860"/>
                <a:gd name="connsiteY18" fmla="*/ 214313 h 312419"/>
                <a:gd name="connsiteX19" fmla="*/ 12382 w 784860"/>
                <a:gd name="connsiteY19" fmla="*/ 256222 h 312419"/>
                <a:gd name="connsiteX20" fmla="*/ 0 w 784860"/>
                <a:gd name="connsiteY20" fmla="*/ 282892 h 31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4860" h="312419">
                  <a:moveTo>
                    <a:pt x="784860" y="312420"/>
                  </a:moveTo>
                  <a:lnTo>
                    <a:pt x="762952" y="256222"/>
                  </a:lnTo>
                  <a:lnTo>
                    <a:pt x="732473" y="258127"/>
                  </a:lnTo>
                  <a:lnTo>
                    <a:pt x="727710" y="160972"/>
                  </a:lnTo>
                  <a:lnTo>
                    <a:pt x="646748" y="107632"/>
                  </a:lnTo>
                  <a:lnTo>
                    <a:pt x="636270" y="114300"/>
                  </a:lnTo>
                  <a:lnTo>
                    <a:pt x="546735" y="43815"/>
                  </a:lnTo>
                  <a:lnTo>
                    <a:pt x="491490" y="67627"/>
                  </a:lnTo>
                  <a:lnTo>
                    <a:pt x="439102" y="28575"/>
                  </a:lnTo>
                  <a:lnTo>
                    <a:pt x="379095" y="45720"/>
                  </a:lnTo>
                  <a:lnTo>
                    <a:pt x="303847" y="0"/>
                  </a:lnTo>
                  <a:lnTo>
                    <a:pt x="217170" y="61913"/>
                  </a:lnTo>
                  <a:lnTo>
                    <a:pt x="220028" y="77152"/>
                  </a:lnTo>
                  <a:lnTo>
                    <a:pt x="195263" y="111442"/>
                  </a:lnTo>
                  <a:lnTo>
                    <a:pt x="164782" y="107632"/>
                  </a:lnTo>
                  <a:lnTo>
                    <a:pt x="142875" y="133350"/>
                  </a:lnTo>
                  <a:lnTo>
                    <a:pt x="139065" y="222885"/>
                  </a:lnTo>
                  <a:lnTo>
                    <a:pt x="106680" y="233363"/>
                  </a:lnTo>
                  <a:lnTo>
                    <a:pt x="82868" y="214313"/>
                  </a:lnTo>
                  <a:lnTo>
                    <a:pt x="12382" y="256222"/>
                  </a:lnTo>
                  <a:lnTo>
                    <a:pt x="0" y="282892"/>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orme libre : forme 125">
              <a:extLst>
                <a:ext uri="{FF2B5EF4-FFF2-40B4-BE49-F238E27FC236}">
                  <a16:creationId xmlns:a16="http://schemas.microsoft.com/office/drawing/2014/main" id="{4566953B-2AE2-40A3-8597-2B295FA95BD5}"/>
                </a:ext>
              </a:extLst>
            </p:cNvPr>
            <p:cNvSpPr/>
            <p:nvPr/>
          </p:nvSpPr>
          <p:spPr>
            <a:xfrm>
              <a:off x="7734300" y="2485072"/>
              <a:ext cx="29527" cy="18097"/>
            </a:xfrm>
            <a:custGeom>
              <a:avLst/>
              <a:gdLst>
                <a:gd name="connsiteX0" fmla="*/ 0 w 29527"/>
                <a:gd name="connsiteY0" fmla="*/ 18098 h 18097"/>
                <a:gd name="connsiteX1" fmla="*/ 29528 w 29527"/>
                <a:gd name="connsiteY1" fmla="*/ 0 h 18097"/>
              </a:gdLst>
              <a:ahLst/>
              <a:cxnLst>
                <a:cxn ang="0">
                  <a:pos x="connsiteX0" y="connsiteY0"/>
                </a:cxn>
                <a:cxn ang="0">
                  <a:pos x="connsiteX1" y="connsiteY1"/>
                </a:cxn>
              </a:cxnLst>
              <a:rect l="l" t="t" r="r" b="b"/>
              <a:pathLst>
                <a:path w="29527" h="18097">
                  <a:moveTo>
                    <a:pt x="0" y="18098"/>
                  </a:moveTo>
                  <a:lnTo>
                    <a:pt x="29528" y="0"/>
                  </a:lnTo>
                </a:path>
              </a:pathLst>
            </a:custGeom>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orme libre : forme 126">
              <a:extLst>
                <a:ext uri="{FF2B5EF4-FFF2-40B4-BE49-F238E27FC236}">
                  <a16:creationId xmlns:a16="http://schemas.microsoft.com/office/drawing/2014/main" id="{AA2919C9-FC6B-EDAA-C379-E52F739A2FA6}"/>
                </a:ext>
              </a:extLst>
            </p:cNvPr>
            <p:cNvSpPr/>
            <p:nvPr/>
          </p:nvSpPr>
          <p:spPr>
            <a:xfrm>
              <a:off x="4548187" y="1084897"/>
              <a:ext cx="956309" cy="730567"/>
            </a:xfrm>
            <a:custGeom>
              <a:avLst/>
              <a:gdLst>
                <a:gd name="connsiteX0" fmla="*/ 956310 w 956309"/>
                <a:gd name="connsiteY0" fmla="*/ 231457 h 730567"/>
                <a:gd name="connsiteX1" fmla="*/ 881063 w 956309"/>
                <a:gd name="connsiteY1" fmla="*/ 248602 h 730567"/>
                <a:gd name="connsiteX2" fmla="*/ 829628 w 956309"/>
                <a:gd name="connsiteY2" fmla="*/ 293370 h 730567"/>
                <a:gd name="connsiteX3" fmla="*/ 725805 w 956309"/>
                <a:gd name="connsiteY3" fmla="*/ 322898 h 730567"/>
                <a:gd name="connsiteX4" fmla="*/ 635318 w 956309"/>
                <a:gd name="connsiteY4" fmla="*/ 284798 h 730567"/>
                <a:gd name="connsiteX5" fmla="*/ 501967 w 956309"/>
                <a:gd name="connsiteY5" fmla="*/ 269557 h 730567"/>
                <a:gd name="connsiteX6" fmla="*/ 400050 w 956309"/>
                <a:gd name="connsiteY6" fmla="*/ 234315 h 730567"/>
                <a:gd name="connsiteX7" fmla="*/ 342900 w 956309"/>
                <a:gd name="connsiteY7" fmla="*/ 259080 h 730567"/>
                <a:gd name="connsiteX8" fmla="*/ 274320 w 956309"/>
                <a:gd name="connsiteY8" fmla="*/ 146685 h 730567"/>
                <a:gd name="connsiteX9" fmla="*/ 300990 w 956309"/>
                <a:gd name="connsiteY9" fmla="*/ 62865 h 730567"/>
                <a:gd name="connsiteX10" fmla="*/ 289560 w 956309"/>
                <a:gd name="connsiteY10" fmla="*/ 33338 h 730567"/>
                <a:gd name="connsiteX11" fmla="*/ 220028 w 956309"/>
                <a:gd name="connsiteY11" fmla="*/ 25717 h 730567"/>
                <a:gd name="connsiteX12" fmla="*/ 193358 w 956309"/>
                <a:gd name="connsiteY12" fmla="*/ 44767 h 730567"/>
                <a:gd name="connsiteX13" fmla="*/ 123825 w 956309"/>
                <a:gd name="connsiteY13" fmla="*/ 49530 h 730567"/>
                <a:gd name="connsiteX14" fmla="*/ 1905 w 956309"/>
                <a:gd name="connsiteY14" fmla="*/ 0 h 730567"/>
                <a:gd name="connsiteX15" fmla="*/ 0 w 956309"/>
                <a:gd name="connsiteY15" fmla="*/ 30480 h 730567"/>
                <a:gd name="connsiteX16" fmla="*/ 35242 w 956309"/>
                <a:gd name="connsiteY16" fmla="*/ 49530 h 730567"/>
                <a:gd name="connsiteX17" fmla="*/ 40958 w 956309"/>
                <a:gd name="connsiteY17" fmla="*/ 101917 h 730567"/>
                <a:gd name="connsiteX18" fmla="*/ 20003 w 956309"/>
                <a:gd name="connsiteY18" fmla="*/ 123825 h 730567"/>
                <a:gd name="connsiteX19" fmla="*/ 47625 w 956309"/>
                <a:gd name="connsiteY19" fmla="*/ 232410 h 730567"/>
                <a:gd name="connsiteX20" fmla="*/ 138113 w 956309"/>
                <a:gd name="connsiteY20" fmla="*/ 330517 h 730567"/>
                <a:gd name="connsiteX21" fmla="*/ 123825 w 956309"/>
                <a:gd name="connsiteY21" fmla="*/ 438150 h 730567"/>
                <a:gd name="connsiteX22" fmla="*/ 144780 w 956309"/>
                <a:gd name="connsiteY22" fmla="*/ 468630 h 730567"/>
                <a:gd name="connsiteX23" fmla="*/ 139065 w 956309"/>
                <a:gd name="connsiteY23" fmla="*/ 532448 h 730567"/>
                <a:gd name="connsiteX24" fmla="*/ 115253 w 956309"/>
                <a:gd name="connsiteY24" fmla="*/ 593407 h 730567"/>
                <a:gd name="connsiteX25" fmla="*/ 160020 w 956309"/>
                <a:gd name="connsiteY25" fmla="*/ 693420 h 730567"/>
                <a:gd name="connsiteX26" fmla="*/ 187642 w 956309"/>
                <a:gd name="connsiteY26" fmla="*/ 707707 h 730567"/>
                <a:gd name="connsiteX27" fmla="*/ 214313 w 956309"/>
                <a:gd name="connsiteY27" fmla="*/ 690562 h 730567"/>
                <a:gd name="connsiteX28" fmla="*/ 203835 w 956309"/>
                <a:gd name="connsiteY28" fmla="*/ 721995 h 730567"/>
                <a:gd name="connsiteX29" fmla="*/ 128588 w 956309"/>
                <a:gd name="connsiteY29" fmla="*/ 730568 h 73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56309" h="730567">
                  <a:moveTo>
                    <a:pt x="956310" y="231457"/>
                  </a:moveTo>
                  <a:lnTo>
                    <a:pt x="881063" y="248602"/>
                  </a:lnTo>
                  <a:lnTo>
                    <a:pt x="829628" y="293370"/>
                  </a:lnTo>
                  <a:lnTo>
                    <a:pt x="725805" y="322898"/>
                  </a:lnTo>
                  <a:lnTo>
                    <a:pt x="635318" y="284798"/>
                  </a:lnTo>
                  <a:lnTo>
                    <a:pt x="501967" y="269557"/>
                  </a:lnTo>
                  <a:lnTo>
                    <a:pt x="400050" y="234315"/>
                  </a:lnTo>
                  <a:lnTo>
                    <a:pt x="342900" y="259080"/>
                  </a:lnTo>
                  <a:lnTo>
                    <a:pt x="274320" y="146685"/>
                  </a:lnTo>
                  <a:lnTo>
                    <a:pt x="300990" y="62865"/>
                  </a:lnTo>
                  <a:lnTo>
                    <a:pt x="289560" y="33338"/>
                  </a:lnTo>
                  <a:lnTo>
                    <a:pt x="220028" y="25717"/>
                  </a:lnTo>
                  <a:lnTo>
                    <a:pt x="193358" y="44767"/>
                  </a:lnTo>
                  <a:lnTo>
                    <a:pt x="123825" y="49530"/>
                  </a:lnTo>
                  <a:lnTo>
                    <a:pt x="1905" y="0"/>
                  </a:lnTo>
                  <a:lnTo>
                    <a:pt x="0" y="30480"/>
                  </a:lnTo>
                  <a:lnTo>
                    <a:pt x="35242" y="49530"/>
                  </a:lnTo>
                  <a:lnTo>
                    <a:pt x="40958" y="101917"/>
                  </a:lnTo>
                  <a:lnTo>
                    <a:pt x="20003" y="123825"/>
                  </a:lnTo>
                  <a:lnTo>
                    <a:pt x="47625" y="232410"/>
                  </a:lnTo>
                  <a:lnTo>
                    <a:pt x="138113" y="330517"/>
                  </a:lnTo>
                  <a:lnTo>
                    <a:pt x="123825" y="438150"/>
                  </a:lnTo>
                  <a:lnTo>
                    <a:pt x="144780" y="468630"/>
                  </a:lnTo>
                  <a:lnTo>
                    <a:pt x="139065" y="532448"/>
                  </a:lnTo>
                  <a:lnTo>
                    <a:pt x="115253" y="593407"/>
                  </a:lnTo>
                  <a:lnTo>
                    <a:pt x="160020" y="693420"/>
                  </a:lnTo>
                  <a:lnTo>
                    <a:pt x="187642" y="707707"/>
                  </a:lnTo>
                  <a:lnTo>
                    <a:pt x="214313" y="690562"/>
                  </a:lnTo>
                  <a:lnTo>
                    <a:pt x="203835" y="721995"/>
                  </a:lnTo>
                  <a:lnTo>
                    <a:pt x="128588" y="730568"/>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orme libre : forme 127">
              <a:extLst>
                <a:ext uri="{FF2B5EF4-FFF2-40B4-BE49-F238E27FC236}">
                  <a16:creationId xmlns:a16="http://schemas.microsoft.com/office/drawing/2014/main" id="{7210E2F4-751B-AA1E-B47E-B6D669C6B90A}"/>
                </a:ext>
              </a:extLst>
            </p:cNvPr>
            <p:cNvSpPr/>
            <p:nvPr/>
          </p:nvSpPr>
          <p:spPr>
            <a:xfrm>
              <a:off x="5975032" y="903922"/>
              <a:ext cx="176212" cy="551497"/>
            </a:xfrm>
            <a:custGeom>
              <a:avLst/>
              <a:gdLst>
                <a:gd name="connsiteX0" fmla="*/ 133350 w 176212"/>
                <a:gd name="connsiteY0" fmla="*/ 551498 h 551497"/>
                <a:gd name="connsiteX1" fmla="*/ 176213 w 176212"/>
                <a:gd name="connsiteY1" fmla="*/ 523875 h 551497"/>
                <a:gd name="connsiteX2" fmla="*/ 138113 w 176212"/>
                <a:gd name="connsiteY2" fmla="*/ 434340 h 551497"/>
                <a:gd name="connsiteX3" fmla="*/ 153353 w 176212"/>
                <a:gd name="connsiteY3" fmla="*/ 348615 h 551497"/>
                <a:gd name="connsiteX4" fmla="*/ 138113 w 176212"/>
                <a:gd name="connsiteY4" fmla="*/ 254317 h 551497"/>
                <a:gd name="connsiteX5" fmla="*/ 170498 w 176212"/>
                <a:gd name="connsiteY5" fmla="*/ 204788 h 551497"/>
                <a:gd name="connsiteX6" fmla="*/ 134303 w 176212"/>
                <a:gd name="connsiteY6" fmla="*/ 114300 h 551497"/>
                <a:gd name="connsiteX7" fmla="*/ 0 w 176212"/>
                <a:gd name="connsiteY7" fmla="*/ 0 h 551497"/>
                <a:gd name="connsiteX8" fmla="*/ 0 w 176212"/>
                <a:gd name="connsiteY8" fmla="*/ 0 h 55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212" h="551497">
                  <a:moveTo>
                    <a:pt x="133350" y="551498"/>
                  </a:moveTo>
                  <a:lnTo>
                    <a:pt x="176213" y="523875"/>
                  </a:lnTo>
                  <a:lnTo>
                    <a:pt x="138113" y="434340"/>
                  </a:lnTo>
                  <a:lnTo>
                    <a:pt x="153353" y="348615"/>
                  </a:lnTo>
                  <a:lnTo>
                    <a:pt x="138113" y="254317"/>
                  </a:lnTo>
                  <a:lnTo>
                    <a:pt x="170498" y="204788"/>
                  </a:lnTo>
                  <a:lnTo>
                    <a:pt x="134303" y="114300"/>
                  </a:lnTo>
                  <a:lnTo>
                    <a:pt x="0" y="0"/>
                  </a:lnTo>
                  <a:lnTo>
                    <a:pt x="0" y="0"/>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orme libre : forme 128">
              <a:extLst>
                <a:ext uri="{FF2B5EF4-FFF2-40B4-BE49-F238E27FC236}">
                  <a16:creationId xmlns:a16="http://schemas.microsoft.com/office/drawing/2014/main" id="{3AF8CBAD-6C0B-0DB9-0687-3C2FABA8C85B}"/>
                </a:ext>
              </a:extLst>
            </p:cNvPr>
            <p:cNvSpPr/>
            <p:nvPr/>
          </p:nvSpPr>
          <p:spPr>
            <a:xfrm>
              <a:off x="5406390" y="903922"/>
              <a:ext cx="568642" cy="404812"/>
            </a:xfrm>
            <a:custGeom>
              <a:avLst/>
              <a:gdLst>
                <a:gd name="connsiteX0" fmla="*/ 568642 w 568642"/>
                <a:gd name="connsiteY0" fmla="*/ 0 h 404812"/>
                <a:gd name="connsiteX1" fmla="*/ 566738 w 568642"/>
                <a:gd name="connsiteY1" fmla="*/ 2857 h 404812"/>
                <a:gd name="connsiteX2" fmla="*/ 450532 w 568642"/>
                <a:gd name="connsiteY2" fmla="*/ 83820 h 404812"/>
                <a:gd name="connsiteX3" fmla="*/ 214313 w 568642"/>
                <a:gd name="connsiteY3" fmla="*/ 142875 h 404812"/>
                <a:gd name="connsiteX4" fmla="*/ 61913 w 568642"/>
                <a:gd name="connsiteY4" fmla="*/ 224790 h 404812"/>
                <a:gd name="connsiteX5" fmla="*/ 0 w 568642"/>
                <a:gd name="connsiteY5" fmla="*/ 360045 h 404812"/>
                <a:gd name="connsiteX6" fmla="*/ 18097 w 568642"/>
                <a:gd name="connsiteY6" fmla="*/ 383857 h 404812"/>
                <a:gd name="connsiteX7" fmla="*/ 112395 w 568642"/>
                <a:gd name="connsiteY7" fmla="*/ 404813 h 40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642" h="404812">
                  <a:moveTo>
                    <a:pt x="568642" y="0"/>
                  </a:moveTo>
                  <a:lnTo>
                    <a:pt x="566738" y="2857"/>
                  </a:lnTo>
                  <a:lnTo>
                    <a:pt x="450532" y="83820"/>
                  </a:lnTo>
                  <a:lnTo>
                    <a:pt x="214313" y="142875"/>
                  </a:lnTo>
                  <a:lnTo>
                    <a:pt x="61913" y="224790"/>
                  </a:lnTo>
                  <a:lnTo>
                    <a:pt x="0" y="360045"/>
                  </a:lnTo>
                  <a:lnTo>
                    <a:pt x="18097" y="383857"/>
                  </a:lnTo>
                  <a:lnTo>
                    <a:pt x="112395" y="404813"/>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orme libre : forme 129">
              <a:extLst>
                <a:ext uri="{FF2B5EF4-FFF2-40B4-BE49-F238E27FC236}">
                  <a16:creationId xmlns:a16="http://schemas.microsoft.com/office/drawing/2014/main" id="{B0C4AF13-764C-A6FE-3880-85EE8144E7F8}"/>
                </a:ext>
              </a:extLst>
            </p:cNvPr>
            <p:cNvSpPr/>
            <p:nvPr/>
          </p:nvSpPr>
          <p:spPr>
            <a:xfrm>
              <a:off x="5504497" y="1308734"/>
              <a:ext cx="16192" cy="7619"/>
            </a:xfrm>
            <a:custGeom>
              <a:avLst/>
              <a:gdLst>
                <a:gd name="connsiteX0" fmla="*/ 14288 w 16192"/>
                <a:gd name="connsiteY0" fmla="*/ 0 h 7619"/>
                <a:gd name="connsiteX1" fmla="*/ 16193 w 16192"/>
                <a:gd name="connsiteY1" fmla="*/ 952 h 7619"/>
                <a:gd name="connsiteX2" fmla="*/ 0 w 16192"/>
                <a:gd name="connsiteY2" fmla="*/ 7620 h 7619"/>
              </a:gdLst>
              <a:ahLst/>
              <a:cxnLst>
                <a:cxn ang="0">
                  <a:pos x="connsiteX0" y="connsiteY0"/>
                </a:cxn>
                <a:cxn ang="0">
                  <a:pos x="connsiteX1" y="connsiteY1"/>
                </a:cxn>
                <a:cxn ang="0">
                  <a:pos x="connsiteX2" y="connsiteY2"/>
                </a:cxn>
              </a:cxnLst>
              <a:rect l="l" t="t" r="r" b="b"/>
              <a:pathLst>
                <a:path w="16192" h="7619">
                  <a:moveTo>
                    <a:pt x="14288" y="0"/>
                  </a:moveTo>
                  <a:lnTo>
                    <a:pt x="16193" y="952"/>
                  </a:lnTo>
                  <a:lnTo>
                    <a:pt x="0" y="7620"/>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orme libre : forme 130">
              <a:extLst>
                <a:ext uri="{FF2B5EF4-FFF2-40B4-BE49-F238E27FC236}">
                  <a16:creationId xmlns:a16="http://schemas.microsoft.com/office/drawing/2014/main" id="{4C344228-E05B-7D8E-6996-6F0C17133225}"/>
                </a:ext>
              </a:extLst>
            </p:cNvPr>
            <p:cNvSpPr/>
            <p:nvPr/>
          </p:nvSpPr>
          <p:spPr>
            <a:xfrm>
              <a:off x="5504497" y="1308734"/>
              <a:ext cx="14287" cy="7619"/>
            </a:xfrm>
            <a:custGeom>
              <a:avLst/>
              <a:gdLst>
                <a:gd name="connsiteX0" fmla="*/ 14288 w 14287"/>
                <a:gd name="connsiteY0" fmla="*/ 0 h 7619"/>
                <a:gd name="connsiteX1" fmla="*/ 0 w 14287"/>
                <a:gd name="connsiteY1" fmla="*/ 6667 h 7619"/>
                <a:gd name="connsiteX2" fmla="*/ 0 w 14287"/>
                <a:gd name="connsiteY2" fmla="*/ 7620 h 7619"/>
              </a:gdLst>
              <a:ahLst/>
              <a:cxnLst>
                <a:cxn ang="0">
                  <a:pos x="connsiteX0" y="connsiteY0"/>
                </a:cxn>
                <a:cxn ang="0">
                  <a:pos x="connsiteX1" y="connsiteY1"/>
                </a:cxn>
                <a:cxn ang="0">
                  <a:pos x="connsiteX2" y="connsiteY2"/>
                </a:cxn>
              </a:cxnLst>
              <a:rect l="l" t="t" r="r" b="b"/>
              <a:pathLst>
                <a:path w="14287" h="7619">
                  <a:moveTo>
                    <a:pt x="14288" y="0"/>
                  </a:moveTo>
                  <a:lnTo>
                    <a:pt x="0" y="6667"/>
                  </a:lnTo>
                  <a:lnTo>
                    <a:pt x="0" y="7620"/>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orme libre : forme 131">
              <a:extLst>
                <a:ext uri="{FF2B5EF4-FFF2-40B4-BE49-F238E27FC236}">
                  <a16:creationId xmlns:a16="http://schemas.microsoft.com/office/drawing/2014/main" id="{1899EDEF-74AC-5246-AB34-CCE3C2204162}"/>
                </a:ext>
              </a:extLst>
            </p:cNvPr>
            <p:cNvSpPr/>
            <p:nvPr/>
          </p:nvSpPr>
          <p:spPr>
            <a:xfrm>
              <a:off x="3257550" y="1612582"/>
              <a:ext cx="1419225" cy="670559"/>
            </a:xfrm>
            <a:custGeom>
              <a:avLst/>
              <a:gdLst>
                <a:gd name="connsiteX0" fmla="*/ 1419225 w 1419225"/>
                <a:gd name="connsiteY0" fmla="*/ 202883 h 670559"/>
                <a:gd name="connsiteX1" fmla="*/ 1295400 w 1419225"/>
                <a:gd name="connsiteY1" fmla="*/ 202883 h 670559"/>
                <a:gd name="connsiteX2" fmla="*/ 1298258 w 1419225"/>
                <a:gd name="connsiteY2" fmla="*/ 142875 h 670559"/>
                <a:gd name="connsiteX3" fmla="*/ 1263968 w 1419225"/>
                <a:gd name="connsiteY3" fmla="*/ 150495 h 670559"/>
                <a:gd name="connsiteX4" fmla="*/ 1221105 w 1419225"/>
                <a:gd name="connsiteY4" fmla="*/ 191452 h 670559"/>
                <a:gd name="connsiteX5" fmla="*/ 1248728 w 1419225"/>
                <a:gd name="connsiteY5" fmla="*/ 251460 h 670559"/>
                <a:gd name="connsiteX6" fmla="*/ 1223963 w 1419225"/>
                <a:gd name="connsiteY6" fmla="*/ 231458 h 670559"/>
                <a:gd name="connsiteX7" fmla="*/ 1204913 w 1419225"/>
                <a:gd name="connsiteY7" fmla="*/ 183833 h 670559"/>
                <a:gd name="connsiteX8" fmla="*/ 1174433 w 1419225"/>
                <a:gd name="connsiteY8" fmla="*/ 183833 h 670559"/>
                <a:gd name="connsiteX9" fmla="*/ 1174433 w 1419225"/>
                <a:gd name="connsiteY9" fmla="*/ 203835 h 670559"/>
                <a:gd name="connsiteX10" fmla="*/ 1130618 w 1419225"/>
                <a:gd name="connsiteY10" fmla="*/ 207645 h 670559"/>
                <a:gd name="connsiteX11" fmla="*/ 1120140 w 1419225"/>
                <a:gd name="connsiteY11" fmla="*/ 174308 h 670559"/>
                <a:gd name="connsiteX12" fmla="*/ 1087755 w 1419225"/>
                <a:gd name="connsiteY12" fmla="*/ 189547 h 670559"/>
                <a:gd name="connsiteX13" fmla="*/ 1076325 w 1419225"/>
                <a:gd name="connsiteY13" fmla="*/ 161925 h 670559"/>
                <a:gd name="connsiteX14" fmla="*/ 1038225 w 1419225"/>
                <a:gd name="connsiteY14" fmla="*/ 164783 h 670559"/>
                <a:gd name="connsiteX15" fmla="*/ 922973 w 1419225"/>
                <a:gd name="connsiteY15" fmla="*/ 260033 h 670559"/>
                <a:gd name="connsiteX16" fmla="*/ 913448 w 1419225"/>
                <a:gd name="connsiteY16" fmla="*/ 220980 h 670559"/>
                <a:gd name="connsiteX17" fmla="*/ 870585 w 1419225"/>
                <a:gd name="connsiteY17" fmla="*/ 193358 h 670559"/>
                <a:gd name="connsiteX18" fmla="*/ 869633 w 1419225"/>
                <a:gd name="connsiteY18" fmla="*/ 160020 h 670559"/>
                <a:gd name="connsiteX19" fmla="*/ 821055 w 1419225"/>
                <a:gd name="connsiteY19" fmla="*/ 76200 h 670559"/>
                <a:gd name="connsiteX20" fmla="*/ 789623 w 1419225"/>
                <a:gd name="connsiteY20" fmla="*/ 69533 h 670559"/>
                <a:gd name="connsiteX21" fmla="*/ 796290 w 1419225"/>
                <a:gd name="connsiteY21" fmla="*/ 39052 h 670559"/>
                <a:gd name="connsiteX22" fmla="*/ 763905 w 1419225"/>
                <a:gd name="connsiteY22" fmla="*/ 42863 h 670559"/>
                <a:gd name="connsiteX23" fmla="*/ 745808 w 1419225"/>
                <a:gd name="connsiteY23" fmla="*/ 74295 h 670559"/>
                <a:gd name="connsiteX24" fmla="*/ 760095 w 1419225"/>
                <a:gd name="connsiteY24" fmla="*/ 3810 h 670559"/>
                <a:gd name="connsiteX25" fmla="*/ 709613 w 1419225"/>
                <a:gd name="connsiteY25" fmla="*/ 38100 h 670559"/>
                <a:gd name="connsiteX26" fmla="*/ 703898 w 1419225"/>
                <a:gd name="connsiteY26" fmla="*/ 0 h 670559"/>
                <a:gd name="connsiteX27" fmla="*/ 609600 w 1419225"/>
                <a:gd name="connsiteY27" fmla="*/ 39052 h 670559"/>
                <a:gd name="connsiteX28" fmla="*/ 594360 w 1419225"/>
                <a:gd name="connsiteY28" fmla="*/ 13335 h 670559"/>
                <a:gd name="connsiteX29" fmla="*/ 545783 w 1419225"/>
                <a:gd name="connsiteY29" fmla="*/ 52388 h 670559"/>
                <a:gd name="connsiteX30" fmla="*/ 541973 w 1419225"/>
                <a:gd name="connsiteY30" fmla="*/ 118110 h 670559"/>
                <a:gd name="connsiteX31" fmla="*/ 507683 w 1419225"/>
                <a:gd name="connsiteY31" fmla="*/ 123825 h 670559"/>
                <a:gd name="connsiteX32" fmla="*/ 455295 w 1419225"/>
                <a:gd name="connsiteY32" fmla="*/ 91440 h 670559"/>
                <a:gd name="connsiteX33" fmla="*/ 424815 w 1419225"/>
                <a:gd name="connsiteY33" fmla="*/ 98108 h 670559"/>
                <a:gd name="connsiteX34" fmla="*/ 418148 w 1419225"/>
                <a:gd name="connsiteY34" fmla="*/ 134302 h 670559"/>
                <a:gd name="connsiteX35" fmla="*/ 394335 w 1419225"/>
                <a:gd name="connsiteY35" fmla="*/ 105727 h 670559"/>
                <a:gd name="connsiteX36" fmla="*/ 377190 w 1419225"/>
                <a:gd name="connsiteY36" fmla="*/ 140017 h 670559"/>
                <a:gd name="connsiteX37" fmla="*/ 376238 w 1419225"/>
                <a:gd name="connsiteY37" fmla="*/ 70485 h 670559"/>
                <a:gd name="connsiteX38" fmla="*/ 221933 w 1419225"/>
                <a:gd name="connsiteY38" fmla="*/ 117158 h 670559"/>
                <a:gd name="connsiteX39" fmla="*/ 205740 w 1419225"/>
                <a:gd name="connsiteY39" fmla="*/ 88583 h 670559"/>
                <a:gd name="connsiteX40" fmla="*/ 97155 w 1419225"/>
                <a:gd name="connsiteY40" fmla="*/ 147638 h 670559"/>
                <a:gd name="connsiteX41" fmla="*/ 124778 w 1419225"/>
                <a:gd name="connsiteY41" fmla="*/ 161925 h 670559"/>
                <a:gd name="connsiteX42" fmla="*/ 35243 w 1419225"/>
                <a:gd name="connsiteY42" fmla="*/ 152400 h 670559"/>
                <a:gd name="connsiteX43" fmla="*/ 15240 w 1419225"/>
                <a:gd name="connsiteY43" fmla="*/ 178117 h 670559"/>
                <a:gd name="connsiteX44" fmla="*/ 0 w 1419225"/>
                <a:gd name="connsiteY44" fmla="*/ 274320 h 670559"/>
                <a:gd name="connsiteX45" fmla="*/ 19050 w 1419225"/>
                <a:gd name="connsiteY45" fmla="*/ 299085 h 670559"/>
                <a:gd name="connsiteX46" fmla="*/ 48578 w 1419225"/>
                <a:gd name="connsiteY46" fmla="*/ 286702 h 670559"/>
                <a:gd name="connsiteX47" fmla="*/ 76200 w 1419225"/>
                <a:gd name="connsiteY47" fmla="*/ 300038 h 670559"/>
                <a:gd name="connsiteX48" fmla="*/ 207645 w 1419225"/>
                <a:gd name="connsiteY48" fmla="*/ 260985 h 670559"/>
                <a:gd name="connsiteX49" fmla="*/ 167640 w 1419225"/>
                <a:gd name="connsiteY49" fmla="*/ 280035 h 670559"/>
                <a:gd name="connsiteX50" fmla="*/ 161925 w 1419225"/>
                <a:gd name="connsiteY50" fmla="*/ 316230 h 670559"/>
                <a:gd name="connsiteX51" fmla="*/ 225743 w 1419225"/>
                <a:gd name="connsiteY51" fmla="*/ 300990 h 670559"/>
                <a:gd name="connsiteX52" fmla="*/ 220980 w 1419225"/>
                <a:gd name="connsiteY52" fmla="*/ 331470 h 670559"/>
                <a:gd name="connsiteX53" fmla="*/ 252413 w 1419225"/>
                <a:gd name="connsiteY53" fmla="*/ 344805 h 670559"/>
                <a:gd name="connsiteX54" fmla="*/ 219075 w 1419225"/>
                <a:gd name="connsiteY54" fmla="*/ 351472 h 670559"/>
                <a:gd name="connsiteX55" fmla="*/ 286703 w 1419225"/>
                <a:gd name="connsiteY55" fmla="*/ 380047 h 670559"/>
                <a:gd name="connsiteX56" fmla="*/ 222885 w 1419225"/>
                <a:gd name="connsiteY56" fmla="*/ 364808 h 670559"/>
                <a:gd name="connsiteX57" fmla="*/ 207645 w 1419225"/>
                <a:gd name="connsiteY57" fmla="*/ 338138 h 670559"/>
                <a:gd name="connsiteX58" fmla="*/ 167640 w 1419225"/>
                <a:gd name="connsiteY58" fmla="*/ 349567 h 670559"/>
                <a:gd name="connsiteX59" fmla="*/ 105728 w 1419225"/>
                <a:gd name="connsiteY59" fmla="*/ 337185 h 670559"/>
                <a:gd name="connsiteX60" fmla="*/ 87630 w 1419225"/>
                <a:gd name="connsiteY60" fmla="*/ 311467 h 670559"/>
                <a:gd name="connsiteX61" fmla="*/ 71438 w 1419225"/>
                <a:gd name="connsiteY61" fmla="*/ 350520 h 670559"/>
                <a:gd name="connsiteX62" fmla="*/ 97155 w 1419225"/>
                <a:gd name="connsiteY62" fmla="*/ 406717 h 670559"/>
                <a:gd name="connsiteX63" fmla="*/ 116205 w 1419225"/>
                <a:gd name="connsiteY63" fmla="*/ 377190 h 670559"/>
                <a:gd name="connsiteX64" fmla="*/ 145733 w 1419225"/>
                <a:gd name="connsiteY64" fmla="*/ 380047 h 670559"/>
                <a:gd name="connsiteX65" fmla="*/ 203835 w 1419225"/>
                <a:gd name="connsiteY65" fmla="*/ 413385 h 670559"/>
                <a:gd name="connsiteX66" fmla="*/ 213360 w 1419225"/>
                <a:gd name="connsiteY66" fmla="*/ 447675 h 670559"/>
                <a:gd name="connsiteX67" fmla="*/ 196215 w 1419225"/>
                <a:gd name="connsiteY67" fmla="*/ 474345 h 670559"/>
                <a:gd name="connsiteX68" fmla="*/ 170498 w 1419225"/>
                <a:gd name="connsiteY68" fmla="*/ 460058 h 670559"/>
                <a:gd name="connsiteX69" fmla="*/ 35243 w 1419225"/>
                <a:gd name="connsiteY69" fmla="*/ 473392 h 670559"/>
                <a:gd name="connsiteX70" fmla="*/ 19050 w 1419225"/>
                <a:gd name="connsiteY70" fmla="*/ 500063 h 670559"/>
                <a:gd name="connsiteX71" fmla="*/ 120968 w 1419225"/>
                <a:gd name="connsiteY71" fmla="*/ 538163 h 670559"/>
                <a:gd name="connsiteX72" fmla="*/ 160973 w 1419225"/>
                <a:gd name="connsiteY72" fmla="*/ 604838 h 670559"/>
                <a:gd name="connsiteX73" fmla="*/ 149543 w 1419225"/>
                <a:gd name="connsiteY73" fmla="*/ 663893 h 670559"/>
                <a:gd name="connsiteX74" fmla="*/ 227648 w 1419225"/>
                <a:gd name="connsiteY74" fmla="*/ 670560 h 670559"/>
                <a:gd name="connsiteX75" fmla="*/ 266700 w 1419225"/>
                <a:gd name="connsiteY75" fmla="*/ 625793 h 670559"/>
                <a:gd name="connsiteX76" fmla="*/ 266700 w 1419225"/>
                <a:gd name="connsiteY76" fmla="*/ 621983 h 67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419225" h="670559">
                  <a:moveTo>
                    <a:pt x="1419225" y="202883"/>
                  </a:moveTo>
                  <a:lnTo>
                    <a:pt x="1295400" y="202883"/>
                  </a:lnTo>
                  <a:lnTo>
                    <a:pt x="1298258" y="142875"/>
                  </a:lnTo>
                  <a:lnTo>
                    <a:pt x="1263968" y="150495"/>
                  </a:lnTo>
                  <a:lnTo>
                    <a:pt x="1221105" y="191452"/>
                  </a:lnTo>
                  <a:lnTo>
                    <a:pt x="1248728" y="251460"/>
                  </a:lnTo>
                  <a:lnTo>
                    <a:pt x="1223963" y="231458"/>
                  </a:lnTo>
                  <a:lnTo>
                    <a:pt x="1204913" y="183833"/>
                  </a:lnTo>
                  <a:lnTo>
                    <a:pt x="1174433" y="183833"/>
                  </a:lnTo>
                  <a:lnTo>
                    <a:pt x="1174433" y="203835"/>
                  </a:lnTo>
                  <a:lnTo>
                    <a:pt x="1130618" y="207645"/>
                  </a:lnTo>
                  <a:lnTo>
                    <a:pt x="1120140" y="174308"/>
                  </a:lnTo>
                  <a:lnTo>
                    <a:pt x="1087755" y="189547"/>
                  </a:lnTo>
                  <a:lnTo>
                    <a:pt x="1076325" y="161925"/>
                  </a:lnTo>
                  <a:lnTo>
                    <a:pt x="1038225" y="164783"/>
                  </a:lnTo>
                  <a:lnTo>
                    <a:pt x="922973" y="260033"/>
                  </a:lnTo>
                  <a:lnTo>
                    <a:pt x="913448" y="220980"/>
                  </a:lnTo>
                  <a:lnTo>
                    <a:pt x="870585" y="193358"/>
                  </a:lnTo>
                  <a:lnTo>
                    <a:pt x="869633" y="160020"/>
                  </a:lnTo>
                  <a:lnTo>
                    <a:pt x="821055" y="76200"/>
                  </a:lnTo>
                  <a:lnTo>
                    <a:pt x="789623" y="69533"/>
                  </a:lnTo>
                  <a:lnTo>
                    <a:pt x="796290" y="39052"/>
                  </a:lnTo>
                  <a:lnTo>
                    <a:pt x="763905" y="42863"/>
                  </a:lnTo>
                  <a:lnTo>
                    <a:pt x="745808" y="74295"/>
                  </a:lnTo>
                  <a:lnTo>
                    <a:pt x="760095" y="3810"/>
                  </a:lnTo>
                  <a:lnTo>
                    <a:pt x="709613" y="38100"/>
                  </a:lnTo>
                  <a:lnTo>
                    <a:pt x="703898" y="0"/>
                  </a:lnTo>
                  <a:lnTo>
                    <a:pt x="609600" y="39052"/>
                  </a:lnTo>
                  <a:lnTo>
                    <a:pt x="594360" y="13335"/>
                  </a:lnTo>
                  <a:lnTo>
                    <a:pt x="545783" y="52388"/>
                  </a:lnTo>
                  <a:lnTo>
                    <a:pt x="541973" y="118110"/>
                  </a:lnTo>
                  <a:lnTo>
                    <a:pt x="507683" y="123825"/>
                  </a:lnTo>
                  <a:lnTo>
                    <a:pt x="455295" y="91440"/>
                  </a:lnTo>
                  <a:lnTo>
                    <a:pt x="424815" y="98108"/>
                  </a:lnTo>
                  <a:lnTo>
                    <a:pt x="418148" y="134302"/>
                  </a:lnTo>
                  <a:lnTo>
                    <a:pt x="394335" y="105727"/>
                  </a:lnTo>
                  <a:lnTo>
                    <a:pt x="377190" y="140017"/>
                  </a:lnTo>
                  <a:lnTo>
                    <a:pt x="376238" y="70485"/>
                  </a:lnTo>
                  <a:lnTo>
                    <a:pt x="221933" y="117158"/>
                  </a:lnTo>
                  <a:lnTo>
                    <a:pt x="205740" y="88583"/>
                  </a:lnTo>
                  <a:lnTo>
                    <a:pt x="97155" y="147638"/>
                  </a:lnTo>
                  <a:lnTo>
                    <a:pt x="124778" y="161925"/>
                  </a:lnTo>
                  <a:lnTo>
                    <a:pt x="35243" y="152400"/>
                  </a:lnTo>
                  <a:lnTo>
                    <a:pt x="15240" y="178117"/>
                  </a:lnTo>
                  <a:lnTo>
                    <a:pt x="0" y="274320"/>
                  </a:lnTo>
                  <a:lnTo>
                    <a:pt x="19050" y="299085"/>
                  </a:lnTo>
                  <a:lnTo>
                    <a:pt x="48578" y="286702"/>
                  </a:lnTo>
                  <a:lnTo>
                    <a:pt x="76200" y="300038"/>
                  </a:lnTo>
                  <a:lnTo>
                    <a:pt x="207645" y="260985"/>
                  </a:lnTo>
                  <a:lnTo>
                    <a:pt x="167640" y="280035"/>
                  </a:lnTo>
                  <a:lnTo>
                    <a:pt x="161925" y="316230"/>
                  </a:lnTo>
                  <a:lnTo>
                    <a:pt x="225743" y="300990"/>
                  </a:lnTo>
                  <a:lnTo>
                    <a:pt x="220980" y="331470"/>
                  </a:lnTo>
                  <a:lnTo>
                    <a:pt x="252413" y="344805"/>
                  </a:lnTo>
                  <a:lnTo>
                    <a:pt x="219075" y="351472"/>
                  </a:lnTo>
                  <a:lnTo>
                    <a:pt x="286703" y="380047"/>
                  </a:lnTo>
                  <a:lnTo>
                    <a:pt x="222885" y="364808"/>
                  </a:lnTo>
                  <a:lnTo>
                    <a:pt x="207645" y="338138"/>
                  </a:lnTo>
                  <a:lnTo>
                    <a:pt x="167640" y="349567"/>
                  </a:lnTo>
                  <a:lnTo>
                    <a:pt x="105728" y="337185"/>
                  </a:lnTo>
                  <a:lnTo>
                    <a:pt x="87630" y="311467"/>
                  </a:lnTo>
                  <a:lnTo>
                    <a:pt x="71438" y="350520"/>
                  </a:lnTo>
                  <a:lnTo>
                    <a:pt x="97155" y="406717"/>
                  </a:lnTo>
                  <a:lnTo>
                    <a:pt x="116205" y="377190"/>
                  </a:lnTo>
                  <a:lnTo>
                    <a:pt x="145733" y="380047"/>
                  </a:lnTo>
                  <a:lnTo>
                    <a:pt x="203835" y="413385"/>
                  </a:lnTo>
                  <a:lnTo>
                    <a:pt x="213360" y="447675"/>
                  </a:lnTo>
                  <a:lnTo>
                    <a:pt x="196215" y="474345"/>
                  </a:lnTo>
                  <a:lnTo>
                    <a:pt x="170498" y="460058"/>
                  </a:lnTo>
                  <a:lnTo>
                    <a:pt x="35243" y="473392"/>
                  </a:lnTo>
                  <a:lnTo>
                    <a:pt x="19050" y="500063"/>
                  </a:lnTo>
                  <a:lnTo>
                    <a:pt x="120968" y="538163"/>
                  </a:lnTo>
                  <a:lnTo>
                    <a:pt x="160973" y="604838"/>
                  </a:lnTo>
                  <a:lnTo>
                    <a:pt x="149543" y="663893"/>
                  </a:lnTo>
                  <a:lnTo>
                    <a:pt x="227648" y="670560"/>
                  </a:lnTo>
                  <a:lnTo>
                    <a:pt x="266700" y="625793"/>
                  </a:lnTo>
                  <a:lnTo>
                    <a:pt x="266700" y="621983"/>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orme libre : forme 132">
              <a:extLst>
                <a:ext uri="{FF2B5EF4-FFF2-40B4-BE49-F238E27FC236}">
                  <a16:creationId xmlns:a16="http://schemas.microsoft.com/office/drawing/2014/main" id="{011760AC-953A-9B30-DF58-B04C81B5D7AF}"/>
                </a:ext>
              </a:extLst>
            </p:cNvPr>
            <p:cNvSpPr/>
            <p:nvPr/>
          </p:nvSpPr>
          <p:spPr>
            <a:xfrm>
              <a:off x="3524250" y="2234564"/>
              <a:ext cx="730567" cy="333375"/>
            </a:xfrm>
            <a:custGeom>
              <a:avLst/>
              <a:gdLst>
                <a:gd name="connsiteX0" fmla="*/ 0 w 730567"/>
                <a:gd name="connsiteY0" fmla="*/ 0 h 333375"/>
                <a:gd name="connsiteX1" fmla="*/ 31432 w 730567"/>
                <a:gd name="connsiteY1" fmla="*/ 20955 h 333375"/>
                <a:gd name="connsiteX2" fmla="*/ 80963 w 730567"/>
                <a:gd name="connsiteY2" fmla="*/ 2857 h 333375"/>
                <a:gd name="connsiteX3" fmla="*/ 131445 w 730567"/>
                <a:gd name="connsiteY3" fmla="*/ 66675 h 333375"/>
                <a:gd name="connsiteX4" fmla="*/ 161925 w 730567"/>
                <a:gd name="connsiteY4" fmla="*/ 60007 h 333375"/>
                <a:gd name="connsiteX5" fmla="*/ 161925 w 730567"/>
                <a:gd name="connsiteY5" fmla="*/ 29527 h 333375"/>
                <a:gd name="connsiteX6" fmla="*/ 165735 w 730567"/>
                <a:gd name="connsiteY6" fmla="*/ 59055 h 333375"/>
                <a:gd name="connsiteX7" fmla="*/ 165735 w 730567"/>
                <a:gd name="connsiteY7" fmla="*/ 60007 h 333375"/>
                <a:gd name="connsiteX8" fmla="*/ 193358 w 730567"/>
                <a:gd name="connsiteY8" fmla="*/ 49530 h 333375"/>
                <a:gd name="connsiteX9" fmla="*/ 186690 w 730567"/>
                <a:gd name="connsiteY9" fmla="*/ 80010 h 333375"/>
                <a:gd name="connsiteX10" fmla="*/ 217170 w 730567"/>
                <a:gd name="connsiteY10" fmla="*/ 86677 h 333375"/>
                <a:gd name="connsiteX11" fmla="*/ 258127 w 730567"/>
                <a:gd name="connsiteY11" fmla="*/ 70485 h 333375"/>
                <a:gd name="connsiteX12" fmla="*/ 260033 w 730567"/>
                <a:gd name="connsiteY12" fmla="*/ 38100 h 333375"/>
                <a:gd name="connsiteX13" fmla="*/ 267653 w 730567"/>
                <a:gd name="connsiteY13" fmla="*/ 120015 h 333375"/>
                <a:gd name="connsiteX14" fmla="*/ 294323 w 730567"/>
                <a:gd name="connsiteY14" fmla="*/ 137160 h 333375"/>
                <a:gd name="connsiteX15" fmla="*/ 323850 w 730567"/>
                <a:gd name="connsiteY15" fmla="*/ 122872 h 333375"/>
                <a:gd name="connsiteX16" fmla="*/ 323850 w 730567"/>
                <a:gd name="connsiteY16" fmla="*/ 121920 h 333375"/>
                <a:gd name="connsiteX17" fmla="*/ 319088 w 730567"/>
                <a:gd name="connsiteY17" fmla="*/ 60007 h 333375"/>
                <a:gd name="connsiteX18" fmla="*/ 324803 w 730567"/>
                <a:gd name="connsiteY18" fmla="*/ 92392 h 333375"/>
                <a:gd name="connsiteX19" fmla="*/ 356235 w 730567"/>
                <a:gd name="connsiteY19" fmla="*/ 98107 h 333375"/>
                <a:gd name="connsiteX20" fmla="*/ 333375 w 730567"/>
                <a:gd name="connsiteY20" fmla="*/ 120967 h 333375"/>
                <a:gd name="connsiteX21" fmla="*/ 349567 w 730567"/>
                <a:gd name="connsiteY21" fmla="*/ 149542 h 333375"/>
                <a:gd name="connsiteX22" fmla="*/ 388620 w 730567"/>
                <a:gd name="connsiteY22" fmla="*/ 165735 h 333375"/>
                <a:gd name="connsiteX23" fmla="*/ 417195 w 730567"/>
                <a:gd name="connsiteY23" fmla="*/ 153352 h 333375"/>
                <a:gd name="connsiteX24" fmla="*/ 390525 w 730567"/>
                <a:gd name="connsiteY24" fmla="*/ 166688 h 333375"/>
                <a:gd name="connsiteX25" fmla="*/ 394335 w 730567"/>
                <a:gd name="connsiteY25" fmla="*/ 196215 h 333375"/>
                <a:gd name="connsiteX26" fmla="*/ 417195 w 730567"/>
                <a:gd name="connsiteY26" fmla="*/ 226695 h 333375"/>
                <a:gd name="connsiteX27" fmla="*/ 408623 w 730567"/>
                <a:gd name="connsiteY27" fmla="*/ 265747 h 333375"/>
                <a:gd name="connsiteX28" fmla="*/ 431483 w 730567"/>
                <a:gd name="connsiteY28" fmla="*/ 290513 h 333375"/>
                <a:gd name="connsiteX29" fmla="*/ 419100 w 730567"/>
                <a:gd name="connsiteY29" fmla="*/ 260032 h 333375"/>
                <a:gd name="connsiteX30" fmla="*/ 447675 w 730567"/>
                <a:gd name="connsiteY30" fmla="*/ 234315 h 333375"/>
                <a:gd name="connsiteX31" fmla="*/ 481965 w 730567"/>
                <a:gd name="connsiteY31" fmla="*/ 226695 h 333375"/>
                <a:gd name="connsiteX32" fmla="*/ 507683 w 730567"/>
                <a:gd name="connsiteY32" fmla="*/ 245745 h 333375"/>
                <a:gd name="connsiteX33" fmla="*/ 494348 w 730567"/>
                <a:gd name="connsiteY33" fmla="*/ 182880 h 333375"/>
                <a:gd name="connsiteX34" fmla="*/ 527685 w 730567"/>
                <a:gd name="connsiteY34" fmla="*/ 235267 h 333375"/>
                <a:gd name="connsiteX35" fmla="*/ 543878 w 730567"/>
                <a:gd name="connsiteY35" fmla="*/ 207645 h 333375"/>
                <a:gd name="connsiteX36" fmla="*/ 582930 w 730567"/>
                <a:gd name="connsiteY36" fmla="*/ 214313 h 333375"/>
                <a:gd name="connsiteX37" fmla="*/ 605790 w 730567"/>
                <a:gd name="connsiteY37" fmla="*/ 240030 h 333375"/>
                <a:gd name="connsiteX38" fmla="*/ 584835 w 730567"/>
                <a:gd name="connsiteY38" fmla="*/ 266700 h 333375"/>
                <a:gd name="connsiteX39" fmla="*/ 517208 w 730567"/>
                <a:gd name="connsiteY39" fmla="*/ 258127 h 333375"/>
                <a:gd name="connsiteX40" fmla="*/ 568643 w 730567"/>
                <a:gd name="connsiteY40" fmla="*/ 298132 h 333375"/>
                <a:gd name="connsiteX41" fmla="*/ 701040 w 730567"/>
                <a:gd name="connsiteY41" fmla="*/ 287655 h 333375"/>
                <a:gd name="connsiteX42" fmla="*/ 730568 w 730567"/>
                <a:gd name="connsiteY42" fmla="*/ 303847 h 333375"/>
                <a:gd name="connsiteX43" fmla="*/ 698183 w 730567"/>
                <a:gd name="connsiteY43" fmla="*/ 305752 h 333375"/>
                <a:gd name="connsiteX44" fmla="*/ 715328 w 730567"/>
                <a:gd name="connsiteY44" fmla="*/ 33337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30567" h="333375">
                  <a:moveTo>
                    <a:pt x="0" y="0"/>
                  </a:moveTo>
                  <a:lnTo>
                    <a:pt x="31432" y="20955"/>
                  </a:lnTo>
                  <a:lnTo>
                    <a:pt x="80963" y="2857"/>
                  </a:lnTo>
                  <a:lnTo>
                    <a:pt x="131445" y="66675"/>
                  </a:lnTo>
                  <a:lnTo>
                    <a:pt x="161925" y="60007"/>
                  </a:lnTo>
                  <a:lnTo>
                    <a:pt x="161925" y="29527"/>
                  </a:lnTo>
                  <a:lnTo>
                    <a:pt x="165735" y="59055"/>
                  </a:lnTo>
                  <a:lnTo>
                    <a:pt x="165735" y="60007"/>
                  </a:lnTo>
                  <a:lnTo>
                    <a:pt x="193358" y="49530"/>
                  </a:lnTo>
                  <a:lnTo>
                    <a:pt x="186690" y="80010"/>
                  </a:lnTo>
                  <a:lnTo>
                    <a:pt x="217170" y="86677"/>
                  </a:lnTo>
                  <a:lnTo>
                    <a:pt x="258127" y="70485"/>
                  </a:lnTo>
                  <a:lnTo>
                    <a:pt x="260033" y="38100"/>
                  </a:lnTo>
                  <a:lnTo>
                    <a:pt x="267653" y="120015"/>
                  </a:lnTo>
                  <a:lnTo>
                    <a:pt x="294323" y="137160"/>
                  </a:lnTo>
                  <a:lnTo>
                    <a:pt x="323850" y="122872"/>
                  </a:lnTo>
                  <a:lnTo>
                    <a:pt x="323850" y="121920"/>
                  </a:lnTo>
                  <a:lnTo>
                    <a:pt x="319088" y="60007"/>
                  </a:lnTo>
                  <a:lnTo>
                    <a:pt x="324803" y="92392"/>
                  </a:lnTo>
                  <a:lnTo>
                    <a:pt x="356235" y="98107"/>
                  </a:lnTo>
                  <a:lnTo>
                    <a:pt x="333375" y="120967"/>
                  </a:lnTo>
                  <a:lnTo>
                    <a:pt x="349567" y="149542"/>
                  </a:lnTo>
                  <a:lnTo>
                    <a:pt x="388620" y="165735"/>
                  </a:lnTo>
                  <a:lnTo>
                    <a:pt x="417195" y="153352"/>
                  </a:lnTo>
                  <a:lnTo>
                    <a:pt x="390525" y="166688"/>
                  </a:lnTo>
                  <a:lnTo>
                    <a:pt x="394335" y="196215"/>
                  </a:lnTo>
                  <a:lnTo>
                    <a:pt x="417195" y="226695"/>
                  </a:lnTo>
                  <a:lnTo>
                    <a:pt x="408623" y="265747"/>
                  </a:lnTo>
                  <a:lnTo>
                    <a:pt x="431483" y="290513"/>
                  </a:lnTo>
                  <a:lnTo>
                    <a:pt x="419100" y="260032"/>
                  </a:lnTo>
                  <a:lnTo>
                    <a:pt x="447675" y="234315"/>
                  </a:lnTo>
                  <a:lnTo>
                    <a:pt x="481965" y="226695"/>
                  </a:lnTo>
                  <a:lnTo>
                    <a:pt x="507683" y="245745"/>
                  </a:lnTo>
                  <a:lnTo>
                    <a:pt x="494348" y="182880"/>
                  </a:lnTo>
                  <a:lnTo>
                    <a:pt x="527685" y="235267"/>
                  </a:lnTo>
                  <a:lnTo>
                    <a:pt x="543878" y="207645"/>
                  </a:lnTo>
                  <a:lnTo>
                    <a:pt x="582930" y="214313"/>
                  </a:lnTo>
                  <a:lnTo>
                    <a:pt x="605790" y="240030"/>
                  </a:lnTo>
                  <a:lnTo>
                    <a:pt x="584835" y="266700"/>
                  </a:lnTo>
                  <a:lnTo>
                    <a:pt x="517208" y="258127"/>
                  </a:lnTo>
                  <a:lnTo>
                    <a:pt x="568643" y="298132"/>
                  </a:lnTo>
                  <a:lnTo>
                    <a:pt x="701040" y="287655"/>
                  </a:lnTo>
                  <a:lnTo>
                    <a:pt x="730568" y="303847"/>
                  </a:lnTo>
                  <a:lnTo>
                    <a:pt x="698183" y="305752"/>
                  </a:lnTo>
                  <a:lnTo>
                    <a:pt x="715328" y="333375"/>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orme libre : forme 133">
              <a:extLst>
                <a:ext uri="{FF2B5EF4-FFF2-40B4-BE49-F238E27FC236}">
                  <a16:creationId xmlns:a16="http://schemas.microsoft.com/office/drawing/2014/main" id="{A4E5F53A-E23D-F195-E864-E3BCD391D0BE}"/>
                </a:ext>
              </a:extLst>
            </p:cNvPr>
            <p:cNvSpPr/>
            <p:nvPr/>
          </p:nvSpPr>
          <p:spPr>
            <a:xfrm>
              <a:off x="4239577" y="1901189"/>
              <a:ext cx="653414" cy="666750"/>
            </a:xfrm>
            <a:custGeom>
              <a:avLst/>
              <a:gdLst>
                <a:gd name="connsiteX0" fmla="*/ 650557 w 653414"/>
                <a:gd name="connsiteY0" fmla="*/ 0 h 666750"/>
                <a:gd name="connsiteX1" fmla="*/ 649605 w 653414"/>
                <a:gd name="connsiteY1" fmla="*/ 129540 h 666750"/>
                <a:gd name="connsiteX2" fmla="*/ 633413 w 653414"/>
                <a:gd name="connsiteY2" fmla="*/ 154305 h 666750"/>
                <a:gd name="connsiteX3" fmla="*/ 653415 w 653414"/>
                <a:gd name="connsiteY3" fmla="*/ 340042 h 666750"/>
                <a:gd name="connsiteX4" fmla="*/ 594360 w 653414"/>
                <a:gd name="connsiteY4" fmla="*/ 363855 h 666750"/>
                <a:gd name="connsiteX5" fmla="*/ 556260 w 653414"/>
                <a:gd name="connsiteY5" fmla="*/ 456247 h 666750"/>
                <a:gd name="connsiteX6" fmla="*/ 551498 w 653414"/>
                <a:gd name="connsiteY6" fmla="*/ 479107 h 666750"/>
                <a:gd name="connsiteX7" fmla="*/ 478155 w 653414"/>
                <a:gd name="connsiteY7" fmla="*/ 441007 h 666750"/>
                <a:gd name="connsiteX8" fmla="*/ 381953 w 653414"/>
                <a:gd name="connsiteY8" fmla="*/ 482917 h 666750"/>
                <a:gd name="connsiteX9" fmla="*/ 364807 w 653414"/>
                <a:gd name="connsiteY9" fmla="*/ 513397 h 666750"/>
                <a:gd name="connsiteX10" fmla="*/ 224790 w 653414"/>
                <a:gd name="connsiteY10" fmla="*/ 518160 h 666750"/>
                <a:gd name="connsiteX11" fmla="*/ 168593 w 653414"/>
                <a:gd name="connsiteY11" fmla="*/ 554355 h 666750"/>
                <a:gd name="connsiteX12" fmla="*/ 164783 w 653414"/>
                <a:gd name="connsiteY12" fmla="*/ 618172 h 666750"/>
                <a:gd name="connsiteX13" fmla="*/ 0 w 653414"/>
                <a:gd name="connsiteY13"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3414" h="666750">
                  <a:moveTo>
                    <a:pt x="650557" y="0"/>
                  </a:moveTo>
                  <a:lnTo>
                    <a:pt x="649605" y="129540"/>
                  </a:lnTo>
                  <a:lnTo>
                    <a:pt x="633413" y="154305"/>
                  </a:lnTo>
                  <a:lnTo>
                    <a:pt x="653415" y="340042"/>
                  </a:lnTo>
                  <a:lnTo>
                    <a:pt x="594360" y="363855"/>
                  </a:lnTo>
                  <a:lnTo>
                    <a:pt x="556260" y="456247"/>
                  </a:lnTo>
                  <a:lnTo>
                    <a:pt x="551498" y="479107"/>
                  </a:lnTo>
                  <a:lnTo>
                    <a:pt x="478155" y="441007"/>
                  </a:lnTo>
                  <a:lnTo>
                    <a:pt x="381953" y="482917"/>
                  </a:lnTo>
                  <a:lnTo>
                    <a:pt x="364807" y="513397"/>
                  </a:lnTo>
                  <a:lnTo>
                    <a:pt x="224790" y="518160"/>
                  </a:lnTo>
                  <a:lnTo>
                    <a:pt x="168593" y="554355"/>
                  </a:lnTo>
                  <a:lnTo>
                    <a:pt x="164783" y="618172"/>
                  </a:lnTo>
                  <a:lnTo>
                    <a:pt x="0" y="666750"/>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orme libre : forme 134">
              <a:extLst>
                <a:ext uri="{FF2B5EF4-FFF2-40B4-BE49-F238E27FC236}">
                  <a16:creationId xmlns:a16="http://schemas.microsoft.com/office/drawing/2014/main" id="{6F9CA740-F5EF-D09F-8D91-86113673DE3E}"/>
                </a:ext>
              </a:extLst>
            </p:cNvPr>
            <p:cNvSpPr/>
            <p:nvPr/>
          </p:nvSpPr>
          <p:spPr>
            <a:xfrm>
              <a:off x="3527107" y="2167889"/>
              <a:ext cx="19050" cy="33337"/>
            </a:xfrm>
            <a:custGeom>
              <a:avLst/>
              <a:gdLst>
                <a:gd name="connsiteX0" fmla="*/ 0 w 19050"/>
                <a:gd name="connsiteY0" fmla="*/ 33338 h 33337"/>
                <a:gd name="connsiteX1" fmla="*/ 19050 w 19050"/>
                <a:gd name="connsiteY1" fmla="*/ 30480 h 33337"/>
                <a:gd name="connsiteX2" fmla="*/ 3810 w 19050"/>
                <a:gd name="connsiteY2" fmla="*/ 0 h 33337"/>
                <a:gd name="connsiteX3" fmla="*/ 0 w 19050"/>
                <a:gd name="connsiteY3" fmla="*/ 33338 h 33337"/>
              </a:gdLst>
              <a:ahLst/>
              <a:cxnLst>
                <a:cxn ang="0">
                  <a:pos x="connsiteX0" y="connsiteY0"/>
                </a:cxn>
                <a:cxn ang="0">
                  <a:pos x="connsiteX1" y="connsiteY1"/>
                </a:cxn>
                <a:cxn ang="0">
                  <a:pos x="connsiteX2" y="connsiteY2"/>
                </a:cxn>
                <a:cxn ang="0">
                  <a:pos x="connsiteX3" y="connsiteY3"/>
                </a:cxn>
              </a:cxnLst>
              <a:rect l="l" t="t" r="r" b="b"/>
              <a:pathLst>
                <a:path w="19050" h="33337">
                  <a:moveTo>
                    <a:pt x="0" y="33338"/>
                  </a:moveTo>
                  <a:lnTo>
                    <a:pt x="19050" y="30480"/>
                  </a:lnTo>
                  <a:lnTo>
                    <a:pt x="3810" y="0"/>
                  </a:lnTo>
                  <a:lnTo>
                    <a:pt x="0" y="33338"/>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orme libre : forme 135">
              <a:extLst>
                <a:ext uri="{FF2B5EF4-FFF2-40B4-BE49-F238E27FC236}">
                  <a16:creationId xmlns:a16="http://schemas.microsoft.com/office/drawing/2014/main" id="{25595C8B-7972-5740-7A21-0F8C37D58EB5}"/>
                </a:ext>
              </a:extLst>
            </p:cNvPr>
            <p:cNvSpPr/>
            <p:nvPr/>
          </p:nvSpPr>
          <p:spPr>
            <a:xfrm>
              <a:off x="6881812" y="969644"/>
              <a:ext cx="316230" cy="733425"/>
            </a:xfrm>
            <a:custGeom>
              <a:avLst/>
              <a:gdLst>
                <a:gd name="connsiteX0" fmla="*/ 307657 w 316230"/>
                <a:gd name="connsiteY0" fmla="*/ 0 h 733425"/>
                <a:gd name="connsiteX1" fmla="*/ 316230 w 316230"/>
                <a:gd name="connsiteY1" fmla="*/ 60960 h 733425"/>
                <a:gd name="connsiteX2" fmla="*/ 301943 w 316230"/>
                <a:gd name="connsiteY2" fmla="*/ 98107 h 733425"/>
                <a:gd name="connsiteX3" fmla="*/ 316230 w 316230"/>
                <a:gd name="connsiteY3" fmla="*/ 131445 h 733425"/>
                <a:gd name="connsiteX4" fmla="*/ 262890 w 316230"/>
                <a:gd name="connsiteY4" fmla="*/ 208597 h 733425"/>
                <a:gd name="connsiteX5" fmla="*/ 233363 w 316230"/>
                <a:gd name="connsiteY5" fmla="*/ 211455 h 733425"/>
                <a:gd name="connsiteX6" fmla="*/ 236220 w 316230"/>
                <a:gd name="connsiteY6" fmla="*/ 364807 h 733425"/>
                <a:gd name="connsiteX7" fmla="*/ 226695 w 316230"/>
                <a:gd name="connsiteY7" fmla="*/ 394335 h 733425"/>
                <a:gd name="connsiteX8" fmla="*/ 168593 w 316230"/>
                <a:gd name="connsiteY8" fmla="*/ 374332 h 733425"/>
                <a:gd name="connsiteX9" fmla="*/ 83820 w 316230"/>
                <a:gd name="connsiteY9" fmla="*/ 417195 h 733425"/>
                <a:gd name="connsiteX10" fmla="*/ 70485 w 316230"/>
                <a:gd name="connsiteY10" fmla="*/ 445770 h 733425"/>
                <a:gd name="connsiteX11" fmla="*/ 104775 w 316230"/>
                <a:gd name="connsiteY11" fmla="*/ 532447 h 733425"/>
                <a:gd name="connsiteX12" fmla="*/ 46672 w 316230"/>
                <a:gd name="connsiteY12" fmla="*/ 556260 h 733425"/>
                <a:gd name="connsiteX13" fmla="*/ 63818 w 316230"/>
                <a:gd name="connsiteY13" fmla="*/ 581977 h 733425"/>
                <a:gd name="connsiteX14" fmla="*/ 54293 w 316230"/>
                <a:gd name="connsiteY14" fmla="*/ 611505 h 733425"/>
                <a:gd name="connsiteX15" fmla="*/ 80963 w 316230"/>
                <a:gd name="connsiteY15" fmla="*/ 624840 h 733425"/>
                <a:gd name="connsiteX16" fmla="*/ 0 w 316230"/>
                <a:gd name="connsiteY16" fmla="*/ 733425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6230" h="733425">
                  <a:moveTo>
                    <a:pt x="307657" y="0"/>
                  </a:moveTo>
                  <a:lnTo>
                    <a:pt x="316230" y="60960"/>
                  </a:lnTo>
                  <a:lnTo>
                    <a:pt x="301943" y="98107"/>
                  </a:lnTo>
                  <a:lnTo>
                    <a:pt x="316230" y="131445"/>
                  </a:lnTo>
                  <a:lnTo>
                    <a:pt x="262890" y="208597"/>
                  </a:lnTo>
                  <a:lnTo>
                    <a:pt x="233363" y="211455"/>
                  </a:lnTo>
                  <a:lnTo>
                    <a:pt x="236220" y="364807"/>
                  </a:lnTo>
                  <a:lnTo>
                    <a:pt x="226695" y="394335"/>
                  </a:lnTo>
                  <a:lnTo>
                    <a:pt x="168593" y="374332"/>
                  </a:lnTo>
                  <a:lnTo>
                    <a:pt x="83820" y="417195"/>
                  </a:lnTo>
                  <a:lnTo>
                    <a:pt x="70485" y="445770"/>
                  </a:lnTo>
                  <a:lnTo>
                    <a:pt x="104775" y="532447"/>
                  </a:lnTo>
                  <a:lnTo>
                    <a:pt x="46672" y="556260"/>
                  </a:lnTo>
                  <a:lnTo>
                    <a:pt x="63818" y="581977"/>
                  </a:lnTo>
                  <a:lnTo>
                    <a:pt x="54293" y="611505"/>
                  </a:lnTo>
                  <a:lnTo>
                    <a:pt x="80963" y="624840"/>
                  </a:lnTo>
                  <a:lnTo>
                    <a:pt x="0" y="733425"/>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orme libre : forme 136">
              <a:extLst>
                <a:ext uri="{FF2B5EF4-FFF2-40B4-BE49-F238E27FC236}">
                  <a16:creationId xmlns:a16="http://schemas.microsoft.com/office/drawing/2014/main" id="{90D5753F-8CD8-708B-7906-4685433D11E1}"/>
                </a:ext>
              </a:extLst>
            </p:cNvPr>
            <p:cNvSpPr/>
            <p:nvPr/>
          </p:nvSpPr>
          <p:spPr>
            <a:xfrm>
              <a:off x="3524250" y="2201227"/>
              <a:ext cx="2857" cy="33337"/>
            </a:xfrm>
            <a:custGeom>
              <a:avLst/>
              <a:gdLst>
                <a:gd name="connsiteX0" fmla="*/ 0 w 2857"/>
                <a:gd name="connsiteY0" fmla="*/ 33338 h 33337"/>
                <a:gd name="connsiteX1" fmla="*/ 2857 w 2857"/>
                <a:gd name="connsiteY1" fmla="*/ 0 h 33337"/>
              </a:gdLst>
              <a:ahLst/>
              <a:cxnLst>
                <a:cxn ang="0">
                  <a:pos x="connsiteX0" y="connsiteY0"/>
                </a:cxn>
                <a:cxn ang="0">
                  <a:pos x="connsiteX1" y="connsiteY1"/>
                </a:cxn>
              </a:cxnLst>
              <a:rect l="l" t="t" r="r" b="b"/>
              <a:pathLst>
                <a:path w="2857" h="33337">
                  <a:moveTo>
                    <a:pt x="0" y="33338"/>
                  </a:moveTo>
                  <a:lnTo>
                    <a:pt x="2857" y="0"/>
                  </a:lnTo>
                </a:path>
              </a:pathLst>
            </a:custGeom>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orme libre : forme 137">
              <a:extLst>
                <a:ext uri="{FF2B5EF4-FFF2-40B4-BE49-F238E27FC236}">
                  <a16:creationId xmlns:a16="http://schemas.microsoft.com/office/drawing/2014/main" id="{6C9279EB-DF31-E720-4EF0-09A3B7E12AFD}"/>
                </a:ext>
              </a:extLst>
            </p:cNvPr>
            <p:cNvSpPr/>
            <p:nvPr/>
          </p:nvSpPr>
          <p:spPr>
            <a:xfrm>
              <a:off x="4291012" y="2849879"/>
              <a:ext cx="64770" cy="86677"/>
            </a:xfrm>
            <a:custGeom>
              <a:avLst/>
              <a:gdLst>
                <a:gd name="connsiteX0" fmla="*/ 20002 w 64770"/>
                <a:gd name="connsiteY0" fmla="*/ 0 h 86677"/>
                <a:gd name="connsiteX1" fmla="*/ 0 w 64770"/>
                <a:gd name="connsiteY1" fmla="*/ 23813 h 86677"/>
                <a:gd name="connsiteX2" fmla="*/ 64770 w 64770"/>
                <a:gd name="connsiteY2" fmla="*/ 86677 h 86677"/>
                <a:gd name="connsiteX3" fmla="*/ 62865 w 64770"/>
                <a:gd name="connsiteY3" fmla="*/ 52388 h 86677"/>
                <a:gd name="connsiteX4" fmla="*/ 30480 w 64770"/>
                <a:gd name="connsiteY4" fmla="*/ 33338 h 86677"/>
                <a:gd name="connsiteX5" fmla="*/ 20002 w 64770"/>
                <a:gd name="connsiteY5"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70" h="86677">
                  <a:moveTo>
                    <a:pt x="20002" y="0"/>
                  </a:moveTo>
                  <a:lnTo>
                    <a:pt x="0" y="23813"/>
                  </a:lnTo>
                  <a:lnTo>
                    <a:pt x="64770" y="86677"/>
                  </a:lnTo>
                  <a:lnTo>
                    <a:pt x="62865" y="52388"/>
                  </a:lnTo>
                  <a:lnTo>
                    <a:pt x="30480" y="33338"/>
                  </a:lnTo>
                  <a:lnTo>
                    <a:pt x="20002" y="0"/>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orme libre : forme 138">
              <a:extLst>
                <a:ext uri="{FF2B5EF4-FFF2-40B4-BE49-F238E27FC236}">
                  <a16:creationId xmlns:a16="http://schemas.microsoft.com/office/drawing/2014/main" id="{25F2E0A2-D132-8B63-682D-89B7E43385B8}"/>
                </a:ext>
              </a:extLst>
            </p:cNvPr>
            <p:cNvSpPr/>
            <p:nvPr/>
          </p:nvSpPr>
          <p:spPr>
            <a:xfrm>
              <a:off x="4191952" y="2567939"/>
              <a:ext cx="606742" cy="804862"/>
            </a:xfrm>
            <a:custGeom>
              <a:avLst/>
              <a:gdLst>
                <a:gd name="connsiteX0" fmla="*/ 47625 w 606742"/>
                <a:gd name="connsiteY0" fmla="*/ 0 h 804862"/>
                <a:gd name="connsiteX1" fmla="*/ 0 w 606742"/>
                <a:gd name="connsiteY1" fmla="*/ 46672 h 804862"/>
                <a:gd name="connsiteX2" fmla="*/ 25718 w 606742"/>
                <a:gd name="connsiteY2" fmla="*/ 112395 h 804862"/>
                <a:gd name="connsiteX3" fmla="*/ 90488 w 606742"/>
                <a:gd name="connsiteY3" fmla="*/ 123825 h 804862"/>
                <a:gd name="connsiteX4" fmla="*/ 112395 w 606742"/>
                <a:gd name="connsiteY4" fmla="*/ 144780 h 804862"/>
                <a:gd name="connsiteX5" fmla="*/ 164783 w 606742"/>
                <a:gd name="connsiteY5" fmla="*/ 105728 h 804862"/>
                <a:gd name="connsiteX6" fmla="*/ 241935 w 606742"/>
                <a:gd name="connsiteY6" fmla="*/ 99060 h 804862"/>
                <a:gd name="connsiteX7" fmla="*/ 169545 w 606742"/>
                <a:gd name="connsiteY7" fmla="*/ 126682 h 804862"/>
                <a:gd name="connsiteX8" fmla="*/ 162877 w 606742"/>
                <a:gd name="connsiteY8" fmla="*/ 198120 h 804862"/>
                <a:gd name="connsiteX9" fmla="*/ 130493 w 606742"/>
                <a:gd name="connsiteY9" fmla="*/ 211455 h 804862"/>
                <a:gd name="connsiteX10" fmla="*/ 194310 w 606742"/>
                <a:gd name="connsiteY10" fmla="*/ 234315 h 804862"/>
                <a:gd name="connsiteX11" fmla="*/ 245745 w 606742"/>
                <a:gd name="connsiteY11" fmla="*/ 287655 h 804862"/>
                <a:gd name="connsiteX12" fmla="*/ 161925 w 606742"/>
                <a:gd name="connsiteY12" fmla="*/ 376238 h 804862"/>
                <a:gd name="connsiteX13" fmla="*/ 166688 w 606742"/>
                <a:gd name="connsiteY13" fmla="*/ 423863 h 804862"/>
                <a:gd name="connsiteX14" fmla="*/ 278130 w 606742"/>
                <a:gd name="connsiteY14" fmla="*/ 554355 h 804862"/>
                <a:gd name="connsiteX15" fmla="*/ 300038 w 606742"/>
                <a:gd name="connsiteY15" fmla="*/ 629603 h 804862"/>
                <a:gd name="connsiteX16" fmla="*/ 386715 w 606742"/>
                <a:gd name="connsiteY16" fmla="*/ 701992 h 804862"/>
                <a:gd name="connsiteX17" fmla="*/ 438150 w 606742"/>
                <a:gd name="connsiteY17" fmla="*/ 713422 h 804862"/>
                <a:gd name="connsiteX18" fmla="*/ 454343 w 606742"/>
                <a:gd name="connsiteY18" fmla="*/ 751522 h 804862"/>
                <a:gd name="connsiteX19" fmla="*/ 519113 w 606742"/>
                <a:gd name="connsiteY19" fmla="*/ 763905 h 804862"/>
                <a:gd name="connsiteX20" fmla="*/ 568643 w 606742"/>
                <a:gd name="connsiteY20" fmla="*/ 804863 h 804862"/>
                <a:gd name="connsiteX21" fmla="*/ 576263 w 606742"/>
                <a:gd name="connsiteY21" fmla="*/ 775335 h 804862"/>
                <a:gd name="connsiteX22" fmla="*/ 606743 w 606742"/>
                <a:gd name="connsiteY22" fmla="*/ 780097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742" h="804862">
                  <a:moveTo>
                    <a:pt x="47625" y="0"/>
                  </a:moveTo>
                  <a:lnTo>
                    <a:pt x="0" y="46672"/>
                  </a:lnTo>
                  <a:lnTo>
                    <a:pt x="25718" y="112395"/>
                  </a:lnTo>
                  <a:lnTo>
                    <a:pt x="90488" y="123825"/>
                  </a:lnTo>
                  <a:lnTo>
                    <a:pt x="112395" y="144780"/>
                  </a:lnTo>
                  <a:lnTo>
                    <a:pt x="164783" y="105728"/>
                  </a:lnTo>
                  <a:lnTo>
                    <a:pt x="241935" y="99060"/>
                  </a:lnTo>
                  <a:lnTo>
                    <a:pt x="169545" y="126682"/>
                  </a:lnTo>
                  <a:lnTo>
                    <a:pt x="162877" y="198120"/>
                  </a:lnTo>
                  <a:lnTo>
                    <a:pt x="130493" y="211455"/>
                  </a:lnTo>
                  <a:lnTo>
                    <a:pt x="194310" y="234315"/>
                  </a:lnTo>
                  <a:lnTo>
                    <a:pt x="245745" y="287655"/>
                  </a:lnTo>
                  <a:lnTo>
                    <a:pt x="161925" y="376238"/>
                  </a:lnTo>
                  <a:lnTo>
                    <a:pt x="166688" y="423863"/>
                  </a:lnTo>
                  <a:lnTo>
                    <a:pt x="278130" y="554355"/>
                  </a:lnTo>
                  <a:lnTo>
                    <a:pt x="300038" y="629603"/>
                  </a:lnTo>
                  <a:lnTo>
                    <a:pt x="386715" y="701992"/>
                  </a:lnTo>
                  <a:lnTo>
                    <a:pt x="438150" y="713422"/>
                  </a:lnTo>
                  <a:lnTo>
                    <a:pt x="454343" y="751522"/>
                  </a:lnTo>
                  <a:lnTo>
                    <a:pt x="519113" y="763905"/>
                  </a:lnTo>
                  <a:lnTo>
                    <a:pt x="568643" y="804863"/>
                  </a:lnTo>
                  <a:lnTo>
                    <a:pt x="576263" y="775335"/>
                  </a:lnTo>
                  <a:lnTo>
                    <a:pt x="606743" y="780097"/>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orme libre : forme 139">
              <a:extLst>
                <a:ext uri="{FF2B5EF4-FFF2-40B4-BE49-F238E27FC236}">
                  <a16:creationId xmlns:a16="http://schemas.microsoft.com/office/drawing/2014/main" id="{338D16C2-6EAA-009B-76E5-CF999B5CB81F}"/>
                </a:ext>
              </a:extLst>
            </p:cNvPr>
            <p:cNvSpPr/>
            <p:nvPr/>
          </p:nvSpPr>
          <p:spPr>
            <a:xfrm>
              <a:off x="3876675" y="2600324"/>
              <a:ext cx="84772" cy="49529"/>
            </a:xfrm>
            <a:custGeom>
              <a:avLst/>
              <a:gdLst>
                <a:gd name="connsiteX0" fmla="*/ 84773 w 84772"/>
                <a:gd name="connsiteY0" fmla="*/ 36195 h 49529"/>
                <a:gd name="connsiteX1" fmla="*/ 30480 w 84772"/>
                <a:gd name="connsiteY1" fmla="*/ 0 h 49529"/>
                <a:gd name="connsiteX2" fmla="*/ 0 w 84772"/>
                <a:gd name="connsiteY2" fmla="*/ 3810 h 49529"/>
                <a:gd name="connsiteX3" fmla="*/ 9525 w 84772"/>
                <a:gd name="connsiteY3" fmla="*/ 39053 h 49529"/>
                <a:gd name="connsiteX4" fmla="*/ 42863 w 84772"/>
                <a:gd name="connsiteY4" fmla="*/ 49530 h 49529"/>
                <a:gd name="connsiteX5" fmla="*/ 84773 w 84772"/>
                <a:gd name="connsiteY5" fmla="*/ 36195 h 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72" h="49529">
                  <a:moveTo>
                    <a:pt x="84773" y="36195"/>
                  </a:moveTo>
                  <a:lnTo>
                    <a:pt x="30480" y="0"/>
                  </a:lnTo>
                  <a:lnTo>
                    <a:pt x="0" y="3810"/>
                  </a:lnTo>
                  <a:lnTo>
                    <a:pt x="9525" y="39053"/>
                  </a:lnTo>
                  <a:lnTo>
                    <a:pt x="42863" y="49530"/>
                  </a:lnTo>
                  <a:lnTo>
                    <a:pt x="84773" y="36195"/>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orme libre : forme 140">
              <a:extLst>
                <a:ext uri="{FF2B5EF4-FFF2-40B4-BE49-F238E27FC236}">
                  <a16:creationId xmlns:a16="http://schemas.microsoft.com/office/drawing/2014/main" id="{621D52AE-A61B-2CA1-248E-0E38A0D2B8DC}"/>
                </a:ext>
              </a:extLst>
            </p:cNvPr>
            <p:cNvSpPr/>
            <p:nvPr/>
          </p:nvSpPr>
          <p:spPr>
            <a:xfrm>
              <a:off x="4618672" y="3378517"/>
              <a:ext cx="26670" cy="22859"/>
            </a:xfrm>
            <a:custGeom>
              <a:avLst/>
              <a:gdLst>
                <a:gd name="connsiteX0" fmla="*/ 26670 w 26670"/>
                <a:gd name="connsiteY0" fmla="*/ 22860 h 22859"/>
                <a:gd name="connsiteX1" fmla="*/ 0 w 26670"/>
                <a:gd name="connsiteY1" fmla="*/ 0 h 22859"/>
                <a:gd name="connsiteX2" fmla="*/ 953 w 26670"/>
                <a:gd name="connsiteY2" fmla="*/ 1905 h 22859"/>
              </a:gdLst>
              <a:ahLst/>
              <a:cxnLst>
                <a:cxn ang="0">
                  <a:pos x="connsiteX0" y="connsiteY0"/>
                </a:cxn>
                <a:cxn ang="0">
                  <a:pos x="connsiteX1" y="connsiteY1"/>
                </a:cxn>
                <a:cxn ang="0">
                  <a:pos x="connsiteX2" y="connsiteY2"/>
                </a:cxn>
              </a:cxnLst>
              <a:rect l="l" t="t" r="r" b="b"/>
              <a:pathLst>
                <a:path w="26670" h="22859">
                  <a:moveTo>
                    <a:pt x="26670" y="22860"/>
                  </a:moveTo>
                  <a:lnTo>
                    <a:pt x="0" y="0"/>
                  </a:lnTo>
                  <a:lnTo>
                    <a:pt x="953" y="1905"/>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orme libre : forme 141">
              <a:extLst>
                <a:ext uri="{FF2B5EF4-FFF2-40B4-BE49-F238E27FC236}">
                  <a16:creationId xmlns:a16="http://schemas.microsoft.com/office/drawing/2014/main" id="{7FC15FF6-CF8C-B4CA-5C78-6F2A19C7B348}"/>
                </a:ext>
              </a:extLst>
            </p:cNvPr>
            <p:cNvSpPr/>
            <p:nvPr/>
          </p:nvSpPr>
          <p:spPr>
            <a:xfrm>
              <a:off x="4616767" y="3378517"/>
              <a:ext cx="20002" cy="28575"/>
            </a:xfrm>
            <a:custGeom>
              <a:avLst/>
              <a:gdLst>
                <a:gd name="connsiteX0" fmla="*/ 2858 w 20002"/>
                <a:gd name="connsiteY0" fmla="*/ 1905 h 28575"/>
                <a:gd name="connsiteX1" fmla="*/ 0 w 20002"/>
                <a:gd name="connsiteY1" fmla="*/ 0 h 28575"/>
                <a:gd name="connsiteX2" fmla="*/ 12383 w 20002"/>
                <a:gd name="connsiteY2" fmla="*/ 28575 h 28575"/>
                <a:gd name="connsiteX3" fmla="*/ 20003 w 20002"/>
                <a:gd name="connsiteY3" fmla="*/ 25717 h 28575"/>
              </a:gdLst>
              <a:ahLst/>
              <a:cxnLst>
                <a:cxn ang="0">
                  <a:pos x="connsiteX0" y="connsiteY0"/>
                </a:cxn>
                <a:cxn ang="0">
                  <a:pos x="connsiteX1" y="connsiteY1"/>
                </a:cxn>
                <a:cxn ang="0">
                  <a:pos x="connsiteX2" y="connsiteY2"/>
                </a:cxn>
                <a:cxn ang="0">
                  <a:pos x="connsiteX3" y="connsiteY3"/>
                </a:cxn>
              </a:cxnLst>
              <a:rect l="l" t="t" r="r" b="b"/>
              <a:pathLst>
                <a:path w="20002" h="28575">
                  <a:moveTo>
                    <a:pt x="2858" y="1905"/>
                  </a:moveTo>
                  <a:lnTo>
                    <a:pt x="0" y="0"/>
                  </a:lnTo>
                  <a:lnTo>
                    <a:pt x="12383" y="28575"/>
                  </a:lnTo>
                  <a:lnTo>
                    <a:pt x="20003" y="25717"/>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orme libre : forme 142">
              <a:extLst>
                <a:ext uri="{FF2B5EF4-FFF2-40B4-BE49-F238E27FC236}">
                  <a16:creationId xmlns:a16="http://schemas.microsoft.com/office/drawing/2014/main" id="{0D7CE89B-F3DF-1BF4-BFB8-85FDF1E2BDC9}"/>
                </a:ext>
              </a:extLst>
            </p:cNvPr>
            <p:cNvSpPr/>
            <p:nvPr/>
          </p:nvSpPr>
          <p:spPr>
            <a:xfrm>
              <a:off x="5999797" y="1455419"/>
              <a:ext cx="108584" cy="190500"/>
            </a:xfrm>
            <a:custGeom>
              <a:avLst/>
              <a:gdLst>
                <a:gd name="connsiteX0" fmla="*/ 19050 w 108584"/>
                <a:gd name="connsiteY0" fmla="*/ 190500 h 190500"/>
                <a:gd name="connsiteX1" fmla="*/ 0 w 108584"/>
                <a:gd name="connsiteY1" fmla="*/ 127635 h 190500"/>
                <a:gd name="connsiteX2" fmla="*/ 25718 w 108584"/>
                <a:gd name="connsiteY2" fmla="*/ 100965 h 190500"/>
                <a:gd name="connsiteX3" fmla="*/ 66675 w 108584"/>
                <a:gd name="connsiteY3" fmla="*/ 100965 h 190500"/>
                <a:gd name="connsiteX4" fmla="*/ 108585 w 108584"/>
                <a:gd name="connsiteY4" fmla="*/ 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4" h="190500">
                  <a:moveTo>
                    <a:pt x="19050" y="190500"/>
                  </a:moveTo>
                  <a:lnTo>
                    <a:pt x="0" y="127635"/>
                  </a:lnTo>
                  <a:lnTo>
                    <a:pt x="25718" y="100965"/>
                  </a:lnTo>
                  <a:lnTo>
                    <a:pt x="66675" y="100965"/>
                  </a:lnTo>
                  <a:lnTo>
                    <a:pt x="108585" y="0"/>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orme libre : forme 143">
              <a:extLst>
                <a:ext uri="{FF2B5EF4-FFF2-40B4-BE49-F238E27FC236}">
                  <a16:creationId xmlns:a16="http://schemas.microsoft.com/office/drawing/2014/main" id="{5B64FDC8-00D0-F455-EB99-DEE6E5C14D6B}"/>
                </a:ext>
              </a:extLst>
            </p:cNvPr>
            <p:cNvSpPr/>
            <p:nvPr/>
          </p:nvSpPr>
          <p:spPr>
            <a:xfrm>
              <a:off x="5692140" y="1645919"/>
              <a:ext cx="326707" cy="487679"/>
            </a:xfrm>
            <a:custGeom>
              <a:avLst/>
              <a:gdLst>
                <a:gd name="connsiteX0" fmla="*/ 12382 w 326707"/>
                <a:gd name="connsiteY0" fmla="*/ 487680 h 487679"/>
                <a:gd name="connsiteX1" fmla="*/ 11430 w 326707"/>
                <a:gd name="connsiteY1" fmla="*/ 487680 h 487679"/>
                <a:gd name="connsiteX2" fmla="*/ 0 w 326707"/>
                <a:gd name="connsiteY2" fmla="*/ 407670 h 487679"/>
                <a:gd name="connsiteX3" fmla="*/ 80963 w 326707"/>
                <a:gd name="connsiteY3" fmla="*/ 352425 h 487679"/>
                <a:gd name="connsiteX4" fmla="*/ 75247 w 326707"/>
                <a:gd name="connsiteY4" fmla="*/ 303847 h 487679"/>
                <a:gd name="connsiteX5" fmla="*/ 77153 w 326707"/>
                <a:gd name="connsiteY5" fmla="*/ 255270 h 487679"/>
                <a:gd name="connsiteX6" fmla="*/ 26670 w 326707"/>
                <a:gd name="connsiteY6" fmla="*/ 208597 h 487679"/>
                <a:gd name="connsiteX7" fmla="*/ 24765 w 326707"/>
                <a:gd name="connsiteY7" fmla="*/ 174308 h 487679"/>
                <a:gd name="connsiteX8" fmla="*/ 50482 w 326707"/>
                <a:gd name="connsiteY8" fmla="*/ 146685 h 487679"/>
                <a:gd name="connsiteX9" fmla="*/ 114300 w 326707"/>
                <a:gd name="connsiteY9" fmla="*/ 135255 h 487679"/>
                <a:gd name="connsiteX10" fmla="*/ 171450 w 326707"/>
                <a:gd name="connsiteY10" fmla="*/ 100965 h 487679"/>
                <a:gd name="connsiteX11" fmla="*/ 201930 w 326707"/>
                <a:gd name="connsiteY11" fmla="*/ 118110 h 487679"/>
                <a:gd name="connsiteX12" fmla="*/ 265747 w 326707"/>
                <a:gd name="connsiteY12" fmla="*/ 103822 h 487679"/>
                <a:gd name="connsiteX13" fmla="*/ 262890 w 326707"/>
                <a:gd name="connsiteY13" fmla="*/ 74295 h 487679"/>
                <a:gd name="connsiteX14" fmla="*/ 326707 w 326707"/>
                <a:gd name="connsiteY14" fmla="*/ 0 h 48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707" h="487679">
                  <a:moveTo>
                    <a:pt x="12382" y="487680"/>
                  </a:moveTo>
                  <a:lnTo>
                    <a:pt x="11430" y="487680"/>
                  </a:lnTo>
                  <a:lnTo>
                    <a:pt x="0" y="407670"/>
                  </a:lnTo>
                  <a:lnTo>
                    <a:pt x="80963" y="352425"/>
                  </a:lnTo>
                  <a:lnTo>
                    <a:pt x="75247" y="303847"/>
                  </a:lnTo>
                  <a:lnTo>
                    <a:pt x="77153" y="255270"/>
                  </a:lnTo>
                  <a:lnTo>
                    <a:pt x="26670" y="208597"/>
                  </a:lnTo>
                  <a:lnTo>
                    <a:pt x="24765" y="174308"/>
                  </a:lnTo>
                  <a:lnTo>
                    <a:pt x="50482" y="146685"/>
                  </a:lnTo>
                  <a:lnTo>
                    <a:pt x="114300" y="135255"/>
                  </a:lnTo>
                  <a:lnTo>
                    <a:pt x="171450" y="100965"/>
                  </a:lnTo>
                  <a:lnTo>
                    <a:pt x="201930" y="118110"/>
                  </a:lnTo>
                  <a:lnTo>
                    <a:pt x="265747" y="103822"/>
                  </a:lnTo>
                  <a:lnTo>
                    <a:pt x="262890" y="74295"/>
                  </a:lnTo>
                  <a:lnTo>
                    <a:pt x="326707" y="0"/>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orme libre : forme 144">
              <a:extLst>
                <a:ext uri="{FF2B5EF4-FFF2-40B4-BE49-F238E27FC236}">
                  <a16:creationId xmlns:a16="http://schemas.microsoft.com/office/drawing/2014/main" id="{B66D8B67-3444-A062-4D76-F48978843CA2}"/>
                </a:ext>
              </a:extLst>
            </p:cNvPr>
            <p:cNvSpPr/>
            <p:nvPr/>
          </p:nvSpPr>
          <p:spPr>
            <a:xfrm>
              <a:off x="4890134" y="1885949"/>
              <a:ext cx="814387" cy="247650"/>
            </a:xfrm>
            <a:custGeom>
              <a:avLst/>
              <a:gdLst>
                <a:gd name="connsiteX0" fmla="*/ 814388 w 814387"/>
                <a:gd name="connsiteY0" fmla="*/ 247650 h 247650"/>
                <a:gd name="connsiteX1" fmla="*/ 813435 w 814387"/>
                <a:gd name="connsiteY1" fmla="*/ 247650 h 247650"/>
                <a:gd name="connsiteX2" fmla="*/ 780098 w 814387"/>
                <a:gd name="connsiteY2" fmla="*/ 240030 h 247650"/>
                <a:gd name="connsiteX3" fmla="*/ 745808 w 814387"/>
                <a:gd name="connsiteY3" fmla="*/ 202883 h 247650"/>
                <a:gd name="connsiteX4" fmla="*/ 715328 w 814387"/>
                <a:gd name="connsiteY4" fmla="*/ 213360 h 247650"/>
                <a:gd name="connsiteX5" fmla="*/ 638175 w 814387"/>
                <a:gd name="connsiteY5" fmla="*/ 160020 h 247650"/>
                <a:gd name="connsiteX6" fmla="*/ 621030 w 814387"/>
                <a:gd name="connsiteY6" fmla="*/ 70485 h 247650"/>
                <a:gd name="connsiteX7" fmla="*/ 591503 w 814387"/>
                <a:gd name="connsiteY7" fmla="*/ 54292 h 247650"/>
                <a:gd name="connsiteX8" fmla="*/ 474345 w 814387"/>
                <a:gd name="connsiteY8" fmla="*/ 116205 h 247650"/>
                <a:gd name="connsiteX9" fmla="*/ 441960 w 814387"/>
                <a:gd name="connsiteY9" fmla="*/ 115253 h 247650"/>
                <a:gd name="connsiteX10" fmla="*/ 441960 w 814387"/>
                <a:gd name="connsiteY10" fmla="*/ 83820 h 247650"/>
                <a:gd name="connsiteX11" fmla="*/ 407670 w 814387"/>
                <a:gd name="connsiteY11" fmla="*/ 67628 h 247650"/>
                <a:gd name="connsiteX12" fmla="*/ 386715 w 814387"/>
                <a:gd name="connsiteY12" fmla="*/ 2858 h 247650"/>
                <a:gd name="connsiteX13" fmla="*/ 357188 w 814387"/>
                <a:gd name="connsiteY13" fmla="*/ 0 h 247650"/>
                <a:gd name="connsiteX14" fmla="*/ 349568 w 814387"/>
                <a:gd name="connsiteY14" fmla="*/ 29528 h 247650"/>
                <a:gd name="connsiteX15" fmla="*/ 252413 w 814387"/>
                <a:gd name="connsiteY15" fmla="*/ 29528 h 247650"/>
                <a:gd name="connsiteX16" fmla="*/ 180023 w 814387"/>
                <a:gd name="connsiteY16" fmla="*/ 64770 h 247650"/>
                <a:gd name="connsiteX17" fmla="*/ 153353 w 814387"/>
                <a:gd name="connsiteY17" fmla="*/ 46672 h 247650"/>
                <a:gd name="connsiteX18" fmla="*/ 127635 w 814387"/>
                <a:gd name="connsiteY18" fmla="*/ 63817 h 247650"/>
                <a:gd name="connsiteX19" fmla="*/ 92393 w 814387"/>
                <a:gd name="connsiteY19" fmla="*/ 23813 h 247650"/>
                <a:gd name="connsiteX20" fmla="*/ 0 w 814387"/>
                <a:gd name="connsiteY20" fmla="*/ 1524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4387" h="247650">
                  <a:moveTo>
                    <a:pt x="814388" y="247650"/>
                  </a:moveTo>
                  <a:lnTo>
                    <a:pt x="813435" y="247650"/>
                  </a:lnTo>
                  <a:lnTo>
                    <a:pt x="780098" y="240030"/>
                  </a:lnTo>
                  <a:lnTo>
                    <a:pt x="745808" y="202883"/>
                  </a:lnTo>
                  <a:lnTo>
                    <a:pt x="715328" y="213360"/>
                  </a:lnTo>
                  <a:lnTo>
                    <a:pt x="638175" y="160020"/>
                  </a:lnTo>
                  <a:lnTo>
                    <a:pt x="621030" y="70485"/>
                  </a:lnTo>
                  <a:lnTo>
                    <a:pt x="591503" y="54292"/>
                  </a:lnTo>
                  <a:lnTo>
                    <a:pt x="474345" y="116205"/>
                  </a:lnTo>
                  <a:lnTo>
                    <a:pt x="441960" y="115253"/>
                  </a:lnTo>
                  <a:lnTo>
                    <a:pt x="441960" y="83820"/>
                  </a:lnTo>
                  <a:lnTo>
                    <a:pt x="407670" y="67628"/>
                  </a:lnTo>
                  <a:lnTo>
                    <a:pt x="386715" y="2858"/>
                  </a:lnTo>
                  <a:lnTo>
                    <a:pt x="357188" y="0"/>
                  </a:lnTo>
                  <a:lnTo>
                    <a:pt x="349568" y="29528"/>
                  </a:lnTo>
                  <a:lnTo>
                    <a:pt x="252413" y="29528"/>
                  </a:lnTo>
                  <a:lnTo>
                    <a:pt x="180023" y="64770"/>
                  </a:lnTo>
                  <a:lnTo>
                    <a:pt x="153353" y="46672"/>
                  </a:lnTo>
                  <a:lnTo>
                    <a:pt x="127635" y="63817"/>
                  </a:lnTo>
                  <a:lnTo>
                    <a:pt x="92393" y="23813"/>
                  </a:lnTo>
                  <a:lnTo>
                    <a:pt x="0" y="15240"/>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orme libre : forme 145">
              <a:extLst>
                <a:ext uri="{FF2B5EF4-FFF2-40B4-BE49-F238E27FC236}">
                  <a16:creationId xmlns:a16="http://schemas.microsoft.com/office/drawing/2014/main" id="{0CCD59EE-7702-35A3-5424-5A1F810C15BF}"/>
                </a:ext>
              </a:extLst>
            </p:cNvPr>
            <p:cNvSpPr/>
            <p:nvPr/>
          </p:nvSpPr>
          <p:spPr>
            <a:xfrm>
              <a:off x="5355907" y="2133599"/>
              <a:ext cx="370522" cy="670559"/>
            </a:xfrm>
            <a:custGeom>
              <a:avLst/>
              <a:gdLst>
                <a:gd name="connsiteX0" fmla="*/ 0 w 370522"/>
                <a:gd name="connsiteY0" fmla="*/ 670560 h 670559"/>
                <a:gd name="connsiteX1" fmla="*/ 0 w 370522"/>
                <a:gd name="connsiteY1" fmla="*/ 669607 h 670559"/>
                <a:gd name="connsiteX2" fmla="*/ 60960 w 370522"/>
                <a:gd name="connsiteY2" fmla="*/ 505778 h 670559"/>
                <a:gd name="connsiteX3" fmla="*/ 79058 w 370522"/>
                <a:gd name="connsiteY3" fmla="*/ 406717 h 670559"/>
                <a:gd name="connsiteX4" fmla="*/ 87630 w 370522"/>
                <a:gd name="connsiteY4" fmla="*/ 381000 h 670559"/>
                <a:gd name="connsiteX5" fmla="*/ 152400 w 370522"/>
                <a:gd name="connsiteY5" fmla="*/ 408622 h 670559"/>
                <a:gd name="connsiteX6" fmla="*/ 147638 w 370522"/>
                <a:gd name="connsiteY6" fmla="*/ 373380 h 670559"/>
                <a:gd name="connsiteX7" fmla="*/ 177165 w 370522"/>
                <a:gd name="connsiteY7" fmla="*/ 376238 h 670559"/>
                <a:gd name="connsiteX8" fmla="*/ 259080 w 370522"/>
                <a:gd name="connsiteY8" fmla="*/ 328613 h 670559"/>
                <a:gd name="connsiteX9" fmla="*/ 265747 w 370522"/>
                <a:gd name="connsiteY9" fmla="*/ 290513 h 670559"/>
                <a:gd name="connsiteX10" fmla="*/ 300038 w 370522"/>
                <a:gd name="connsiteY10" fmla="*/ 280035 h 670559"/>
                <a:gd name="connsiteX11" fmla="*/ 366712 w 370522"/>
                <a:gd name="connsiteY11" fmla="*/ 165735 h 670559"/>
                <a:gd name="connsiteX12" fmla="*/ 362902 w 370522"/>
                <a:gd name="connsiteY12" fmla="*/ 106680 h 670559"/>
                <a:gd name="connsiteX13" fmla="*/ 343852 w 370522"/>
                <a:gd name="connsiteY13" fmla="*/ 82867 h 670559"/>
                <a:gd name="connsiteX14" fmla="*/ 365760 w 370522"/>
                <a:gd name="connsiteY14" fmla="*/ 60960 h 670559"/>
                <a:gd name="connsiteX15" fmla="*/ 365760 w 370522"/>
                <a:gd name="connsiteY15" fmla="*/ 60008 h 670559"/>
                <a:gd name="connsiteX16" fmla="*/ 370523 w 370522"/>
                <a:gd name="connsiteY16" fmla="*/ 40958 h 670559"/>
                <a:gd name="connsiteX17" fmla="*/ 348615 w 370522"/>
                <a:gd name="connsiteY17" fmla="*/ 0 h 67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0522" h="670559">
                  <a:moveTo>
                    <a:pt x="0" y="670560"/>
                  </a:moveTo>
                  <a:lnTo>
                    <a:pt x="0" y="669607"/>
                  </a:lnTo>
                  <a:lnTo>
                    <a:pt x="60960" y="505778"/>
                  </a:lnTo>
                  <a:lnTo>
                    <a:pt x="79058" y="406717"/>
                  </a:lnTo>
                  <a:lnTo>
                    <a:pt x="87630" y="381000"/>
                  </a:lnTo>
                  <a:lnTo>
                    <a:pt x="152400" y="408622"/>
                  </a:lnTo>
                  <a:lnTo>
                    <a:pt x="147638" y="373380"/>
                  </a:lnTo>
                  <a:lnTo>
                    <a:pt x="177165" y="376238"/>
                  </a:lnTo>
                  <a:lnTo>
                    <a:pt x="259080" y="328613"/>
                  </a:lnTo>
                  <a:lnTo>
                    <a:pt x="265747" y="290513"/>
                  </a:lnTo>
                  <a:lnTo>
                    <a:pt x="300038" y="280035"/>
                  </a:lnTo>
                  <a:lnTo>
                    <a:pt x="366712" y="165735"/>
                  </a:lnTo>
                  <a:lnTo>
                    <a:pt x="362902" y="106680"/>
                  </a:lnTo>
                  <a:lnTo>
                    <a:pt x="343852" y="82867"/>
                  </a:lnTo>
                  <a:lnTo>
                    <a:pt x="365760" y="60960"/>
                  </a:lnTo>
                  <a:lnTo>
                    <a:pt x="365760" y="60008"/>
                  </a:lnTo>
                  <a:lnTo>
                    <a:pt x="370523" y="40958"/>
                  </a:lnTo>
                  <a:lnTo>
                    <a:pt x="348615" y="0"/>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orme libre : forme 146">
              <a:extLst>
                <a:ext uri="{FF2B5EF4-FFF2-40B4-BE49-F238E27FC236}">
                  <a16:creationId xmlns:a16="http://schemas.microsoft.com/office/drawing/2014/main" id="{F4E3008B-86C8-7FCE-0419-3463D47B438B}"/>
                </a:ext>
              </a:extLst>
            </p:cNvPr>
            <p:cNvSpPr/>
            <p:nvPr/>
          </p:nvSpPr>
          <p:spPr>
            <a:xfrm>
              <a:off x="4676775" y="1815464"/>
              <a:ext cx="213359" cy="111442"/>
            </a:xfrm>
            <a:custGeom>
              <a:avLst/>
              <a:gdLst>
                <a:gd name="connsiteX0" fmla="*/ 0 w 213359"/>
                <a:gd name="connsiteY0" fmla="*/ 0 h 111442"/>
                <a:gd name="connsiteX1" fmla="*/ 50483 w 213359"/>
                <a:gd name="connsiteY1" fmla="*/ 101917 h 111442"/>
                <a:gd name="connsiteX2" fmla="*/ 79058 w 213359"/>
                <a:gd name="connsiteY2" fmla="*/ 111442 h 111442"/>
                <a:gd name="connsiteX3" fmla="*/ 155258 w 213359"/>
                <a:gd name="connsiteY3" fmla="*/ 60960 h 111442"/>
                <a:gd name="connsiteX4" fmla="*/ 213360 w 213359"/>
                <a:gd name="connsiteY4" fmla="*/ 85725 h 111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9" h="111442">
                  <a:moveTo>
                    <a:pt x="0" y="0"/>
                  </a:moveTo>
                  <a:lnTo>
                    <a:pt x="50483" y="101917"/>
                  </a:lnTo>
                  <a:lnTo>
                    <a:pt x="79058" y="111442"/>
                  </a:lnTo>
                  <a:lnTo>
                    <a:pt x="155258" y="60960"/>
                  </a:lnTo>
                  <a:lnTo>
                    <a:pt x="213360" y="85725"/>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orme libre : forme 147">
              <a:extLst>
                <a:ext uri="{FF2B5EF4-FFF2-40B4-BE49-F238E27FC236}">
                  <a16:creationId xmlns:a16="http://schemas.microsoft.com/office/drawing/2014/main" id="{67495AB7-B88C-88CE-0406-FE15DE835941}"/>
                </a:ext>
              </a:extLst>
            </p:cNvPr>
            <p:cNvSpPr/>
            <p:nvPr/>
          </p:nvSpPr>
          <p:spPr>
            <a:xfrm>
              <a:off x="4798695" y="2804159"/>
              <a:ext cx="557212" cy="554355"/>
            </a:xfrm>
            <a:custGeom>
              <a:avLst/>
              <a:gdLst>
                <a:gd name="connsiteX0" fmla="*/ 557213 w 557212"/>
                <a:gd name="connsiteY0" fmla="*/ 0 h 554355"/>
                <a:gd name="connsiteX1" fmla="*/ 485775 w 557212"/>
                <a:gd name="connsiteY1" fmla="*/ 63818 h 554355"/>
                <a:gd name="connsiteX2" fmla="*/ 461963 w 557212"/>
                <a:gd name="connsiteY2" fmla="*/ 39053 h 554355"/>
                <a:gd name="connsiteX3" fmla="*/ 358140 w 557212"/>
                <a:gd name="connsiteY3" fmla="*/ 40958 h 554355"/>
                <a:gd name="connsiteX4" fmla="*/ 298133 w 557212"/>
                <a:gd name="connsiteY4" fmla="*/ 49530 h 554355"/>
                <a:gd name="connsiteX5" fmla="*/ 259080 w 557212"/>
                <a:gd name="connsiteY5" fmla="*/ 100965 h 554355"/>
                <a:gd name="connsiteX6" fmla="*/ 127635 w 557212"/>
                <a:gd name="connsiteY6" fmla="*/ 109538 h 554355"/>
                <a:gd name="connsiteX7" fmla="*/ 151447 w 557212"/>
                <a:gd name="connsiteY7" fmla="*/ 170497 h 554355"/>
                <a:gd name="connsiteX8" fmla="*/ 197167 w 557212"/>
                <a:gd name="connsiteY8" fmla="*/ 214313 h 554355"/>
                <a:gd name="connsiteX9" fmla="*/ 247650 w 557212"/>
                <a:gd name="connsiteY9" fmla="*/ 405765 h 554355"/>
                <a:gd name="connsiteX10" fmla="*/ 244792 w 557212"/>
                <a:gd name="connsiteY10" fmla="*/ 485775 h 554355"/>
                <a:gd name="connsiteX11" fmla="*/ 271463 w 557212"/>
                <a:gd name="connsiteY11" fmla="*/ 506730 h 554355"/>
                <a:gd name="connsiteX12" fmla="*/ 174308 w 557212"/>
                <a:gd name="connsiteY12" fmla="*/ 554355 h 554355"/>
                <a:gd name="connsiteX13" fmla="*/ 149542 w 557212"/>
                <a:gd name="connsiteY13" fmla="*/ 535305 h 554355"/>
                <a:gd name="connsiteX14" fmla="*/ 80010 w 557212"/>
                <a:gd name="connsiteY14" fmla="*/ 538163 h 554355"/>
                <a:gd name="connsiteX15" fmla="*/ 94297 w 557212"/>
                <a:gd name="connsiteY15" fmla="*/ 506730 h 554355"/>
                <a:gd name="connsiteX16" fmla="*/ 0 w 557212"/>
                <a:gd name="connsiteY16" fmla="*/ 543878 h 55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7212" h="554355">
                  <a:moveTo>
                    <a:pt x="557213" y="0"/>
                  </a:moveTo>
                  <a:lnTo>
                    <a:pt x="485775" y="63818"/>
                  </a:lnTo>
                  <a:lnTo>
                    <a:pt x="461963" y="39053"/>
                  </a:lnTo>
                  <a:lnTo>
                    <a:pt x="358140" y="40958"/>
                  </a:lnTo>
                  <a:lnTo>
                    <a:pt x="298133" y="49530"/>
                  </a:lnTo>
                  <a:lnTo>
                    <a:pt x="259080" y="100965"/>
                  </a:lnTo>
                  <a:lnTo>
                    <a:pt x="127635" y="109538"/>
                  </a:lnTo>
                  <a:lnTo>
                    <a:pt x="151447" y="170497"/>
                  </a:lnTo>
                  <a:lnTo>
                    <a:pt x="197167" y="214313"/>
                  </a:lnTo>
                  <a:lnTo>
                    <a:pt x="247650" y="405765"/>
                  </a:lnTo>
                  <a:lnTo>
                    <a:pt x="244792" y="485775"/>
                  </a:lnTo>
                  <a:lnTo>
                    <a:pt x="271463" y="506730"/>
                  </a:lnTo>
                  <a:lnTo>
                    <a:pt x="174308" y="554355"/>
                  </a:lnTo>
                  <a:lnTo>
                    <a:pt x="149542" y="535305"/>
                  </a:lnTo>
                  <a:lnTo>
                    <a:pt x="80010" y="538163"/>
                  </a:lnTo>
                  <a:lnTo>
                    <a:pt x="94297" y="506730"/>
                  </a:lnTo>
                  <a:lnTo>
                    <a:pt x="0" y="543878"/>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orme libre : forme 148">
              <a:extLst>
                <a:ext uri="{FF2B5EF4-FFF2-40B4-BE49-F238E27FC236}">
                  <a16:creationId xmlns:a16="http://schemas.microsoft.com/office/drawing/2014/main" id="{CF96762D-82F6-1C2D-9795-6CC4D6B6DB7D}"/>
                </a:ext>
              </a:extLst>
            </p:cNvPr>
            <p:cNvSpPr/>
            <p:nvPr/>
          </p:nvSpPr>
          <p:spPr>
            <a:xfrm>
              <a:off x="4644390" y="3401377"/>
              <a:ext cx="952" cy="952"/>
            </a:xfrm>
            <a:custGeom>
              <a:avLst/>
              <a:gdLst>
                <a:gd name="connsiteX0" fmla="*/ 952 w 952"/>
                <a:gd name="connsiteY0" fmla="*/ 0 h 952"/>
                <a:gd name="connsiteX1" fmla="*/ 952 w 952"/>
                <a:gd name="connsiteY1" fmla="*/ 0 h 952"/>
                <a:gd name="connsiteX2" fmla="*/ 0 w 952"/>
                <a:gd name="connsiteY2" fmla="*/ 953 h 952"/>
              </a:gdLst>
              <a:ahLst/>
              <a:cxnLst>
                <a:cxn ang="0">
                  <a:pos x="connsiteX0" y="connsiteY0"/>
                </a:cxn>
                <a:cxn ang="0">
                  <a:pos x="connsiteX1" y="connsiteY1"/>
                </a:cxn>
                <a:cxn ang="0">
                  <a:pos x="connsiteX2" y="connsiteY2"/>
                </a:cxn>
              </a:cxnLst>
              <a:rect l="l" t="t" r="r" b="b"/>
              <a:pathLst>
                <a:path w="952" h="952">
                  <a:moveTo>
                    <a:pt x="952" y="0"/>
                  </a:moveTo>
                  <a:lnTo>
                    <a:pt x="952" y="0"/>
                  </a:lnTo>
                  <a:lnTo>
                    <a:pt x="0" y="953"/>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orme libre : forme 149">
              <a:extLst>
                <a:ext uri="{FF2B5EF4-FFF2-40B4-BE49-F238E27FC236}">
                  <a16:creationId xmlns:a16="http://schemas.microsoft.com/office/drawing/2014/main" id="{FADCC1C2-D88C-6DC0-21EB-655FEE86979D}"/>
                </a:ext>
              </a:extLst>
            </p:cNvPr>
            <p:cNvSpPr/>
            <p:nvPr/>
          </p:nvSpPr>
          <p:spPr>
            <a:xfrm>
              <a:off x="4643437" y="3401377"/>
              <a:ext cx="1904" cy="952"/>
            </a:xfrm>
            <a:custGeom>
              <a:avLst/>
              <a:gdLst>
                <a:gd name="connsiteX0" fmla="*/ 953 w 1904"/>
                <a:gd name="connsiteY0" fmla="*/ 953 h 952"/>
                <a:gd name="connsiteX1" fmla="*/ 0 w 1904"/>
                <a:gd name="connsiteY1" fmla="*/ 0 h 952"/>
                <a:gd name="connsiteX2" fmla="*/ 1905 w 1904"/>
                <a:gd name="connsiteY2" fmla="*/ 0 h 952"/>
              </a:gdLst>
              <a:ahLst/>
              <a:cxnLst>
                <a:cxn ang="0">
                  <a:pos x="connsiteX0" y="connsiteY0"/>
                </a:cxn>
                <a:cxn ang="0">
                  <a:pos x="connsiteX1" y="connsiteY1"/>
                </a:cxn>
                <a:cxn ang="0">
                  <a:pos x="connsiteX2" y="connsiteY2"/>
                </a:cxn>
              </a:cxnLst>
              <a:rect l="l" t="t" r="r" b="b"/>
              <a:pathLst>
                <a:path w="1904" h="952">
                  <a:moveTo>
                    <a:pt x="953" y="953"/>
                  </a:moveTo>
                  <a:lnTo>
                    <a:pt x="0" y="0"/>
                  </a:lnTo>
                  <a:lnTo>
                    <a:pt x="1905" y="0"/>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orme libre : forme 150">
              <a:extLst>
                <a:ext uri="{FF2B5EF4-FFF2-40B4-BE49-F238E27FC236}">
                  <a16:creationId xmlns:a16="http://schemas.microsoft.com/office/drawing/2014/main" id="{8820DFA6-A2E4-32CF-1C05-302080703101}"/>
                </a:ext>
              </a:extLst>
            </p:cNvPr>
            <p:cNvSpPr/>
            <p:nvPr/>
          </p:nvSpPr>
          <p:spPr>
            <a:xfrm>
              <a:off x="4636770" y="3402329"/>
              <a:ext cx="6667" cy="1904"/>
            </a:xfrm>
            <a:custGeom>
              <a:avLst/>
              <a:gdLst>
                <a:gd name="connsiteX0" fmla="*/ 0 w 6667"/>
                <a:gd name="connsiteY0" fmla="*/ 1905 h 1904"/>
                <a:gd name="connsiteX1" fmla="*/ 6668 w 6667"/>
                <a:gd name="connsiteY1" fmla="*/ 0 h 1904"/>
              </a:gdLst>
              <a:ahLst/>
              <a:cxnLst>
                <a:cxn ang="0">
                  <a:pos x="connsiteX0" y="connsiteY0"/>
                </a:cxn>
                <a:cxn ang="0">
                  <a:pos x="connsiteX1" y="connsiteY1"/>
                </a:cxn>
              </a:cxnLst>
              <a:rect l="l" t="t" r="r" b="b"/>
              <a:pathLst>
                <a:path w="6667" h="1904">
                  <a:moveTo>
                    <a:pt x="0" y="1905"/>
                  </a:moveTo>
                  <a:lnTo>
                    <a:pt x="6668" y="0"/>
                  </a:lnTo>
                </a:path>
              </a:pathLst>
            </a:custGeom>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orme libre : forme 151">
              <a:extLst>
                <a:ext uri="{FF2B5EF4-FFF2-40B4-BE49-F238E27FC236}">
                  <a16:creationId xmlns:a16="http://schemas.microsoft.com/office/drawing/2014/main" id="{561E5E1A-3FCD-8578-E536-73CDCA092420}"/>
                </a:ext>
              </a:extLst>
            </p:cNvPr>
            <p:cNvSpPr/>
            <p:nvPr/>
          </p:nvSpPr>
          <p:spPr>
            <a:xfrm>
              <a:off x="4643437" y="3402329"/>
              <a:ext cx="952" cy="9525"/>
            </a:xfrm>
            <a:custGeom>
              <a:avLst/>
              <a:gdLst>
                <a:gd name="connsiteX0" fmla="*/ 0 w 952"/>
                <a:gd name="connsiteY0" fmla="*/ 0 h 9525"/>
                <a:gd name="connsiteX1" fmla="*/ 953 w 952"/>
                <a:gd name="connsiteY1" fmla="*/ 0 h 9525"/>
              </a:gdLst>
              <a:ahLst/>
              <a:cxnLst>
                <a:cxn ang="0">
                  <a:pos x="connsiteX0" y="connsiteY0"/>
                </a:cxn>
                <a:cxn ang="0">
                  <a:pos x="connsiteX1" y="connsiteY1"/>
                </a:cxn>
              </a:cxnLst>
              <a:rect l="l" t="t" r="r" b="b"/>
              <a:pathLst>
                <a:path w="952" h="9525">
                  <a:moveTo>
                    <a:pt x="0" y="0"/>
                  </a:moveTo>
                  <a:lnTo>
                    <a:pt x="953" y="0"/>
                  </a:lnTo>
                </a:path>
              </a:pathLst>
            </a:custGeom>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orme libre : forme 152">
              <a:extLst>
                <a:ext uri="{FF2B5EF4-FFF2-40B4-BE49-F238E27FC236}">
                  <a16:creationId xmlns:a16="http://schemas.microsoft.com/office/drawing/2014/main" id="{EC06233B-8A37-66A1-036F-CC4DC2E180BA}"/>
                </a:ext>
              </a:extLst>
            </p:cNvPr>
            <p:cNvSpPr/>
            <p:nvPr/>
          </p:nvSpPr>
          <p:spPr>
            <a:xfrm>
              <a:off x="4619625" y="3380421"/>
              <a:ext cx="17145" cy="26670"/>
            </a:xfrm>
            <a:custGeom>
              <a:avLst/>
              <a:gdLst>
                <a:gd name="connsiteX0" fmla="*/ 17145 w 17145"/>
                <a:gd name="connsiteY0" fmla="*/ 23813 h 26670"/>
                <a:gd name="connsiteX1" fmla="*/ 10478 w 17145"/>
                <a:gd name="connsiteY1" fmla="*/ 26670 h 26670"/>
                <a:gd name="connsiteX2" fmla="*/ 0 w 17145"/>
                <a:gd name="connsiteY2" fmla="*/ 0 h 26670"/>
              </a:gdLst>
              <a:ahLst/>
              <a:cxnLst>
                <a:cxn ang="0">
                  <a:pos x="connsiteX0" y="connsiteY0"/>
                </a:cxn>
                <a:cxn ang="0">
                  <a:pos x="connsiteX1" y="connsiteY1"/>
                </a:cxn>
                <a:cxn ang="0">
                  <a:pos x="connsiteX2" y="connsiteY2"/>
                </a:cxn>
              </a:cxnLst>
              <a:rect l="l" t="t" r="r" b="b"/>
              <a:pathLst>
                <a:path w="17145" h="26670">
                  <a:moveTo>
                    <a:pt x="17145" y="23813"/>
                  </a:moveTo>
                  <a:lnTo>
                    <a:pt x="10478" y="26670"/>
                  </a:lnTo>
                  <a:lnTo>
                    <a:pt x="0" y="0"/>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orme libre : forme 153">
              <a:extLst>
                <a:ext uri="{FF2B5EF4-FFF2-40B4-BE49-F238E27FC236}">
                  <a16:creationId xmlns:a16="http://schemas.microsoft.com/office/drawing/2014/main" id="{6B564D2A-A0D4-7510-45CC-064B874BA282}"/>
                </a:ext>
              </a:extLst>
            </p:cNvPr>
            <p:cNvSpPr/>
            <p:nvPr/>
          </p:nvSpPr>
          <p:spPr>
            <a:xfrm>
              <a:off x="4644390" y="3394709"/>
              <a:ext cx="79057" cy="50482"/>
            </a:xfrm>
            <a:custGeom>
              <a:avLst/>
              <a:gdLst>
                <a:gd name="connsiteX0" fmla="*/ 0 w 79057"/>
                <a:gd name="connsiteY0" fmla="*/ 7620 h 50482"/>
                <a:gd name="connsiteX1" fmla="*/ 47625 w 79057"/>
                <a:gd name="connsiteY1" fmla="*/ 50483 h 50482"/>
                <a:gd name="connsiteX2" fmla="*/ 79057 w 79057"/>
                <a:gd name="connsiteY2" fmla="*/ 37147 h 50482"/>
                <a:gd name="connsiteX3" fmla="*/ 20955 w 79057"/>
                <a:gd name="connsiteY3" fmla="*/ 0 h 50482"/>
                <a:gd name="connsiteX4" fmla="*/ 952 w 79057"/>
                <a:gd name="connsiteY4" fmla="*/ 6668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 h="50482">
                  <a:moveTo>
                    <a:pt x="0" y="7620"/>
                  </a:moveTo>
                  <a:lnTo>
                    <a:pt x="47625" y="50483"/>
                  </a:lnTo>
                  <a:lnTo>
                    <a:pt x="79057" y="37147"/>
                  </a:lnTo>
                  <a:lnTo>
                    <a:pt x="20955" y="0"/>
                  </a:lnTo>
                  <a:lnTo>
                    <a:pt x="952" y="6668"/>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orme libre : forme 154">
              <a:extLst>
                <a:ext uri="{FF2B5EF4-FFF2-40B4-BE49-F238E27FC236}">
                  <a16:creationId xmlns:a16="http://schemas.microsoft.com/office/drawing/2014/main" id="{0A17AC1E-C8B6-6D01-F8A5-72EB30207626}"/>
                </a:ext>
              </a:extLst>
            </p:cNvPr>
            <p:cNvSpPr/>
            <p:nvPr/>
          </p:nvSpPr>
          <p:spPr>
            <a:xfrm>
              <a:off x="4619625" y="3380422"/>
              <a:ext cx="23812" cy="21907"/>
            </a:xfrm>
            <a:custGeom>
              <a:avLst/>
              <a:gdLst>
                <a:gd name="connsiteX0" fmla="*/ 0 w 23812"/>
                <a:gd name="connsiteY0" fmla="*/ 0 h 21907"/>
                <a:gd name="connsiteX1" fmla="*/ 23813 w 23812"/>
                <a:gd name="connsiteY1" fmla="*/ 21908 h 21907"/>
              </a:gdLst>
              <a:ahLst/>
              <a:cxnLst>
                <a:cxn ang="0">
                  <a:pos x="connsiteX0" y="connsiteY0"/>
                </a:cxn>
                <a:cxn ang="0">
                  <a:pos x="connsiteX1" y="connsiteY1"/>
                </a:cxn>
              </a:cxnLst>
              <a:rect l="l" t="t" r="r" b="b"/>
              <a:pathLst>
                <a:path w="23812" h="21907">
                  <a:moveTo>
                    <a:pt x="0" y="0"/>
                  </a:moveTo>
                  <a:lnTo>
                    <a:pt x="23813" y="21908"/>
                  </a:lnTo>
                </a:path>
              </a:pathLst>
            </a:custGeom>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orme libre : forme 155">
              <a:extLst>
                <a:ext uri="{FF2B5EF4-FFF2-40B4-BE49-F238E27FC236}">
                  <a16:creationId xmlns:a16="http://schemas.microsoft.com/office/drawing/2014/main" id="{7D1A3FCF-63CE-D41C-2EC9-38CB1180A74A}"/>
                </a:ext>
              </a:extLst>
            </p:cNvPr>
            <p:cNvSpPr/>
            <p:nvPr/>
          </p:nvSpPr>
          <p:spPr>
            <a:xfrm>
              <a:off x="5094922" y="4222431"/>
              <a:ext cx="1158240" cy="1418272"/>
            </a:xfrm>
            <a:custGeom>
              <a:avLst/>
              <a:gdLst>
                <a:gd name="connsiteX0" fmla="*/ 1158240 w 1158240"/>
                <a:gd name="connsiteY0" fmla="*/ 38100 h 1418272"/>
                <a:gd name="connsiteX1" fmla="*/ 1085850 w 1158240"/>
                <a:gd name="connsiteY1" fmla="*/ 36205 h 1418272"/>
                <a:gd name="connsiteX2" fmla="*/ 1029653 w 1158240"/>
                <a:gd name="connsiteY2" fmla="*/ 64780 h 1418272"/>
                <a:gd name="connsiteX3" fmla="*/ 957263 w 1158240"/>
                <a:gd name="connsiteY3" fmla="*/ 0 h 1418272"/>
                <a:gd name="connsiteX4" fmla="*/ 871538 w 1158240"/>
                <a:gd name="connsiteY4" fmla="*/ 7630 h 1418272"/>
                <a:gd name="connsiteX5" fmla="*/ 863918 w 1158240"/>
                <a:gd name="connsiteY5" fmla="*/ 61913 h 1418272"/>
                <a:gd name="connsiteX6" fmla="*/ 848678 w 1158240"/>
                <a:gd name="connsiteY6" fmla="*/ 119063 h 1418272"/>
                <a:gd name="connsiteX7" fmla="*/ 800100 w 1158240"/>
                <a:gd name="connsiteY7" fmla="*/ 153353 h 1418272"/>
                <a:gd name="connsiteX8" fmla="*/ 807720 w 1158240"/>
                <a:gd name="connsiteY8" fmla="*/ 191453 h 1418272"/>
                <a:gd name="connsiteX9" fmla="*/ 742950 w 1158240"/>
                <a:gd name="connsiteY9" fmla="*/ 227648 h 1418272"/>
                <a:gd name="connsiteX10" fmla="*/ 692468 w 1158240"/>
                <a:gd name="connsiteY10" fmla="*/ 296228 h 1418272"/>
                <a:gd name="connsiteX11" fmla="*/ 656272 w 1158240"/>
                <a:gd name="connsiteY11" fmla="*/ 330518 h 1418272"/>
                <a:gd name="connsiteX12" fmla="*/ 684847 w 1158240"/>
                <a:gd name="connsiteY12" fmla="*/ 427673 h 1418272"/>
                <a:gd name="connsiteX13" fmla="*/ 604838 w 1158240"/>
                <a:gd name="connsiteY13" fmla="*/ 448628 h 1418272"/>
                <a:gd name="connsiteX14" fmla="*/ 604838 w 1158240"/>
                <a:gd name="connsiteY14" fmla="*/ 480060 h 1418272"/>
                <a:gd name="connsiteX15" fmla="*/ 630555 w 1158240"/>
                <a:gd name="connsiteY15" fmla="*/ 495300 h 1418272"/>
                <a:gd name="connsiteX16" fmla="*/ 582930 w 1158240"/>
                <a:gd name="connsiteY16" fmla="*/ 553403 h 1418272"/>
                <a:gd name="connsiteX17" fmla="*/ 597218 w 1158240"/>
                <a:gd name="connsiteY17" fmla="*/ 582930 h 1418272"/>
                <a:gd name="connsiteX18" fmla="*/ 566738 w 1158240"/>
                <a:gd name="connsiteY18" fmla="*/ 580073 h 1418272"/>
                <a:gd name="connsiteX19" fmla="*/ 528638 w 1158240"/>
                <a:gd name="connsiteY19" fmla="*/ 630555 h 1418272"/>
                <a:gd name="connsiteX20" fmla="*/ 500063 w 1158240"/>
                <a:gd name="connsiteY20" fmla="*/ 644843 h 1418272"/>
                <a:gd name="connsiteX21" fmla="*/ 408623 w 1158240"/>
                <a:gd name="connsiteY21" fmla="*/ 634365 h 1418272"/>
                <a:gd name="connsiteX22" fmla="*/ 354330 w 1158240"/>
                <a:gd name="connsiteY22" fmla="*/ 664855 h 1418272"/>
                <a:gd name="connsiteX23" fmla="*/ 265748 w 1158240"/>
                <a:gd name="connsiteY23" fmla="*/ 657235 h 1418272"/>
                <a:gd name="connsiteX24" fmla="*/ 250508 w 1158240"/>
                <a:gd name="connsiteY24" fmla="*/ 683905 h 1418272"/>
                <a:gd name="connsiteX25" fmla="*/ 210503 w 1158240"/>
                <a:gd name="connsiteY25" fmla="*/ 677228 h 1418272"/>
                <a:gd name="connsiteX26" fmla="*/ 210503 w 1158240"/>
                <a:gd name="connsiteY26" fmla="*/ 678180 h 1418272"/>
                <a:gd name="connsiteX27" fmla="*/ 207645 w 1158240"/>
                <a:gd name="connsiteY27" fmla="*/ 708660 h 1418272"/>
                <a:gd name="connsiteX28" fmla="*/ 180975 w 1158240"/>
                <a:gd name="connsiteY28" fmla="*/ 722948 h 1418272"/>
                <a:gd name="connsiteX29" fmla="*/ 173355 w 1158240"/>
                <a:gd name="connsiteY29" fmla="*/ 690572 h 1418272"/>
                <a:gd name="connsiteX30" fmla="*/ 74295 w 1158240"/>
                <a:gd name="connsiteY30" fmla="*/ 720090 h 1418272"/>
                <a:gd name="connsiteX31" fmla="*/ 79058 w 1158240"/>
                <a:gd name="connsiteY31" fmla="*/ 787718 h 1418272"/>
                <a:gd name="connsiteX32" fmla="*/ 33338 w 1158240"/>
                <a:gd name="connsiteY32" fmla="*/ 906780 h 1418272"/>
                <a:gd name="connsiteX33" fmla="*/ 50483 w 1158240"/>
                <a:gd name="connsiteY33" fmla="*/ 935355 h 1418272"/>
                <a:gd name="connsiteX34" fmla="*/ 120968 w 1158240"/>
                <a:gd name="connsiteY34" fmla="*/ 939165 h 1418272"/>
                <a:gd name="connsiteX35" fmla="*/ 120968 w 1158240"/>
                <a:gd name="connsiteY35" fmla="*/ 939165 h 1418272"/>
                <a:gd name="connsiteX36" fmla="*/ 147638 w 1158240"/>
                <a:gd name="connsiteY36" fmla="*/ 1001078 h 1418272"/>
                <a:gd name="connsiteX37" fmla="*/ 132398 w 1158240"/>
                <a:gd name="connsiteY37" fmla="*/ 1030605 h 1418272"/>
                <a:gd name="connsiteX38" fmla="*/ 162878 w 1158240"/>
                <a:gd name="connsiteY38" fmla="*/ 1030605 h 1418272"/>
                <a:gd name="connsiteX39" fmla="*/ 168593 w 1158240"/>
                <a:gd name="connsiteY39" fmla="*/ 1108710 h 1418272"/>
                <a:gd name="connsiteX40" fmla="*/ 140018 w 1158240"/>
                <a:gd name="connsiteY40" fmla="*/ 1123950 h 1418272"/>
                <a:gd name="connsiteX41" fmla="*/ 148590 w 1158240"/>
                <a:gd name="connsiteY41" fmla="*/ 1156335 h 1418272"/>
                <a:gd name="connsiteX42" fmla="*/ 61913 w 1158240"/>
                <a:gd name="connsiteY42" fmla="*/ 1255405 h 1418272"/>
                <a:gd name="connsiteX43" fmla="*/ 66675 w 1158240"/>
                <a:gd name="connsiteY43" fmla="*/ 1286828 h 1418272"/>
                <a:gd name="connsiteX44" fmla="*/ 30480 w 1158240"/>
                <a:gd name="connsiteY44" fmla="*/ 1295400 h 1418272"/>
                <a:gd name="connsiteX45" fmla="*/ 13335 w 1158240"/>
                <a:gd name="connsiteY45" fmla="*/ 1325880 h 1418272"/>
                <a:gd name="connsiteX46" fmla="*/ 0 w 1158240"/>
                <a:gd name="connsiteY46" fmla="*/ 1417330 h 1418272"/>
                <a:gd name="connsiteX47" fmla="*/ 0 w 1158240"/>
                <a:gd name="connsiteY47" fmla="*/ 1418273 h 141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8240" h="1418272">
                  <a:moveTo>
                    <a:pt x="1158240" y="38100"/>
                  </a:moveTo>
                  <a:lnTo>
                    <a:pt x="1085850" y="36205"/>
                  </a:lnTo>
                  <a:lnTo>
                    <a:pt x="1029653" y="64780"/>
                  </a:lnTo>
                  <a:lnTo>
                    <a:pt x="957263" y="0"/>
                  </a:lnTo>
                  <a:lnTo>
                    <a:pt x="871538" y="7630"/>
                  </a:lnTo>
                  <a:lnTo>
                    <a:pt x="863918" y="61913"/>
                  </a:lnTo>
                  <a:lnTo>
                    <a:pt x="848678" y="119063"/>
                  </a:lnTo>
                  <a:lnTo>
                    <a:pt x="800100" y="153353"/>
                  </a:lnTo>
                  <a:lnTo>
                    <a:pt x="807720" y="191453"/>
                  </a:lnTo>
                  <a:lnTo>
                    <a:pt x="742950" y="227648"/>
                  </a:lnTo>
                  <a:lnTo>
                    <a:pt x="692468" y="296228"/>
                  </a:lnTo>
                  <a:lnTo>
                    <a:pt x="656272" y="330518"/>
                  </a:lnTo>
                  <a:lnTo>
                    <a:pt x="684847" y="427673"/>
                  </a:lnTo>
                  <a:lnTo>
                    <a:pt x="604838" y="448628"/>
                  </a:lnTo>
                  <a:lnTo>
                    <a:pt x="604838" y="480060"/>
                  </a:lnTo>
                  <a:lnTo>
                    <a:pt x="630555" y="495300"/>
                  </a:lnTo>
                  <a:lnTo>
                    <a:pt x="582930" y="553403"/>
                  </a:lnTo>
                  <a:lnTo>
                    <a:pt x="597218" y="582930"/>
                  </a:lnTo>
                  <a:lnTo>
                    <a:pt x="566738" y="580073"/>
                  </a:lnTo>
                  <a:lnTo>
                    <a:pt x="528638" y="630555"/>
                  </a:lnTo>
                  <a:lnTo>
                    <a:pt x="500063" y="644843"/>
                  </a:lnTo>
                  <a:lnTo>
                    <a:pt x="408623" y="634365"/>
                  </a:lnTo>
                  <a:lnTo>
                    <a:pt x="354330" y="664855"/>
                  </a:lnTo>
                  <a:lnTo>
                    <a:pt x="265748" y="657235"/>
                  </a:lnTo>
                  <a:lnTo>
                    <a:pt x="250508" y="683905"/>
                  </a:lnTo>
                  <a:lnTo>
                    <a:pt x="210503" y="677228"/>
                  </a:lnTo>
                  <a:lnTo>
                    <a:pt x="210503" y="678180"/>
                  </a:lnTo>
                  <a:lnTo>
                    <a:pt x="207645" y="708660"/>
                  </a:lnTo>
                  <a:lnTo>
                    <a:pt x="180975" y="722948"/>
                  </a:lnTo>
                  <a:lnTo>
                    <a:pt x="173355" y="690572"/>
                  </a:lnTo>
                  <a:lnTo>
                    <a:pt x="74295" y="720090"/>
                  </a:lnTo>
                  <a:lnTo>
                    <a:pt x="79058" y="787718"/>
                  </a:lnTo>
                  <a:lnTo>
                    <a:pt x="33338" y="906780"/>
                  </a:lnTo>
                  <a:lnTo>
                    <a:pt x="50483" y="935355"/>
                  </a:lnTo>
                  <a:lnTo>
                    <a:pt x="120968" y="939165"/>
                  </a:lnTo>
                  <a:lnTo>
                    <a:pt x="120968" y="939165"/>
                  </a:lnTo>
                  <a:lnTo>
                    <a:pt x="147638" y="1001078"/>
                  </a:lnTo>
                  <a:lnTo>
                    <a:pt x="132398" y="1030605"/>
                  </a:lnTo>
                  <a:lnTo>
                    <a:pt x="162878" y="1030605"/>
                  </a:lnTo>
                  <a:lnTo>
                    <a:pt x="168593" y="1108710"/>
                  </a:lnTo>
                  <a:lnTo>
                    <a:pt x="140018" y="1123950"/>
                  </a:lnTo>
                  <a:lnTo>
                    <a:pt x="148590" y="1156335"/>
                  </a:lnTo>
                  <a:lnTo>
                    <a:pt x="61913" y="1255405"/>
                  </a:lnTo>
                  <a:lnTo>
                    <a:pt x="66675" y="1286828"/>
                  </a:lnTo>
                  <a:lnTo>
                    <a:pt x="30480" y="1295400"/>
                  </a:lnTo>
                  <a:lnTo>
                    <a:pt x="13335" y="1325880"/>
                  </a:lnTo>
                  <a:lnTo>
                    <a:pt x="0" y="1417330"/>
                  </a:lnTo>
                  <a:lnTo>
                    <a:pt x="0" y="1418273"/>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orme libre : forme 156">
              <a:extLst>
                <a:ext uri="{FF2B5EF4-FFF2-40B4-BE49-F238E27FC236}">
                  <a16:creationId xmlns:a16="http://schemas.microsoft.com/office/drawing/2014/main" id="{AFF761DB-CCF1-C68E-3FE8-8791C26FDA79}"/>
                </a:ext>
              </a:extLst>
            </p:cNvPr>
            <p:cNvSpPr/>
            <p:nvPr/>
          </p:nvSpPr>
          <p:spPr>
            <a:xfrm>
              <a:off x="4668202" y="3530917"/>
              <a:ext cx="82867" cy="149542"/>
            </a:xfrm>
            <a:custGeom>
              <a:avLst/>
              <a:gdLst>
                <a:gd name="connsiteX0" fmla="*/ 18097 w 82867"/>
                <a:gd name="connsiteY0" fmla="*/ 0 h 149542"/>
                <a:gd name="connsiteX1" fmla="*/ 0 w 82867"/>
                <a:gd name="connsiteY1" fmla="*/ 29527 h 149542"/>
                <a:gd name="connsiteX2" fmla="*/ 68580 w 82867"/>
                <a:gd name="connsiteY2" fmla="*/ 149542 h 149542"/>
                <a:gd name="connsiteX3" fmla="*/ 82867 w 82867"/>
                <a:gd name="connsiteY3" fmla="*/ 115252 h 149542"/>
                <a:gd name="connsiteX4" fmla="*/ 73342 w 82867"/>
                <a:gd name="connsiteY4" fmla="*/ 36195 h 149542"/>
                <a:gd name="connsiteX5" fmla="*/ 18097 w 82867"/>
                <a:gd name="connsiteY5" fmla="*/ 0 h 14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67" h="149542">
                  <a:moveTo>
                    <a:pt x="18097" y="0"/>
                  </a:moveTo>
                  <a:lnTo>
                    <a:pt x="0" y="29527"/>
                  </a:lnTo>
                  <a:lnTo>
                    <a:pt x="68580" y="149542"/>
                  </a:lnTo>
                  <a:lnTo>
                    <a:pt x="82867" y="115252"/>
                  </a:lnTo>
                  <a:lnTo>
                    <a:pt x="73342" y="36195"/>
                  </a:lnTo>
                  <a:lnTo>
                    <a:pt x="18097" y="0"/>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orme libre : forme 157">
              <a:extLst>
                <a:ext uri="{FF2B5EF4-FFF2-40B4-BE49-F238E27FC236}">
                  <a16:creationId xmlns:a16="http://schemas.microsoft.com/office/drawing/2014/main" id="{09193949-AEB5-31AE-509B-9666DE7F9CEE}"/>
                </a:ext>
              </a:extLst>
            </p:cNvPr>
            <p:cNvSpPr/>
            <p:nvPr/>
          </p:nvSpPr>
          <p:spPr>
            <a:xfrm>
              <a:off x="4411979" y="3348037"/>
              <a:ext cx="556260" cy="1937385"/>
            </a:xfrm>
            <a:custGeom>
              <a:avLst/>
              <a:gdLst>
                <a:gd name="connsiteX0" fmla="*/ 386715 w 556260"/>
                <a:gd name="connsiteY0" fmla="*/ 0 h 1937385"/>
                <a:gd name="connsiteX1" fmla="*/ 338138 w 556260"/>
                <a:gd name="connsiteY1" fmla="*/ 102870 h 1937385"/>
                <a:gd name="connsiteX2" fmla="*/ 369570 w 556260"/>
                <a:gd name="connsiteY2" fmla="*/ 112395 h 1937385"/>
                <a:gd name="connsiteX3" fmla="*/ 413385 w 556260"/>
                <a:gd name="connsiteY3" fmla="*/ 198120 h 1937385"/>
                <a:gd name="connsiteX4" fmla="*/ 383858 w 556260"/>
                <a:gd name="connsiteY4" fmla="*/ 202882 h 1937385"/>
                <a:gd name="connsiteX5" fmla="*/ 401003 w 556260"/>
                <a:gd name="connsiteY5" fmla="*/ 260032 h 1937385"/>
                <a:gd name="connsiteX6" fmla="*/ 369570 w 556260"/>
                <a:gd name="connsiteY6" fmla="*/ 321945 h 1937385"/>
                <a:gd name="connsiteX7" fmla="*/ 319088 w 556260"/>
                <a:gd name="connsiteY7" fmla="*/ 356235 h 1937385"/>
                <a:gd name="connsiteX8" fmla="*/ 332423 w 556260"/>
                <a:gd name="connsiteY8" fmla="*/ 402907 h 1937385"/>
                <a:gd name="connsiteX9" fmla="*/ 416242 w 556260"/>
                <a:gd name="connsiteY9" fmla="*/ 455295 h 1937385"/>
                <a:gd name="connsiteX10" fmla="*/ 527685 w 556260"/>
                <a:gd name="connsiteY10" fmla="*/ 574357 h 1937385"/>
                <a:gd name="connsiteX11" fmla="*/ 550545 w 556260"/>
                <a:gd name="connsiteY11" fmla="*/ 654368 h 1937385"/>
                <a:gd name="connsiteX12" fmla="*/ 550545 w 556260"/>
                <a:gd name="connsiteY12" fmla="*/ 655320 h 1937385"/>
                <a:gd name="connsiteX13" fmla="*/ 556260 w 556260"/>
                <a:gd name="connsiteY13" fmla="*/ 683895 h 1937385"/>
                <a:gd name="connsiteX14" fmla="*/ 533400 w 556260"/>
                <a:gd name="connsiteY14" fmla="*/ 720100 h 1937385"/>
                <a:gd name="connsiteX15" fmla="*/ 506730 w 556260"/>
                <a:gd name="connsiteY15" fmla="*/ 636270 h 1937385"/>
                <a:gd name="connsiteX16" fmla="*/ 392430 w 556260"/>
                <a:gd name="connsiteY16" fmla="*/ 523875 h 1937385"/>
                <a:gd name="connsiteX17" fmla="*/ 381953 w 556260"/>
                <a:gd name="connsiteY17" fmla="*/ 494347 h 1937385"/>
                <a:gd name="connsiteX18" fmla="*/ 350520 w 556260"/>
                <a:gd name="connsiteY18" fmla="*/ 555307 h 1937385"/>
                <a:gd name="connsiteX19" fmla="*/ 284798 w 556260"/>
                <a:gd name="connsiteY19" fmla="*/ 1092518 h 1937385"/>
                <a:gd name="connsiteX20" fmla="*/ 326708 w 556260"/>
                <a:gd name="connsiteY20" fmla="*/ 1008697 h 1937385"/>
                <a:gd name="connsiteX21" fmla="*/ 374333 w 556260"/>
                <a:gd name="connsiteY21" fmla="*/ 1063943 h 1937385"/>
                <a:gd name="connsiteX22" fmla="*/ 377190 w 556260"/>
                <a:gd name="connsiteY22" fmla="*/ 1094423 h 1937385"/>
                <a:gd name="connsiteX23" fmla="*/ 308610 w 556260"/>
                <a:gd name="connsiteY23" fmla="*/ 1084898 h 1937385"/>
                <a:gd name="connsiteX24" fmla="*/ 274320 w 556260"/>
                <a:gd name="connsiteY24" fmla="*/ 1158250 h 1937385"/>
                <a:gd name="connsiteX25" fmla="*/ 275273 w 556260"/>
                <a:gd name="connsiteY25" fmla="*/ 1208723 h 1937385"/>
                <a:gd name="connsiteX26" fmla="*/ 158115 w 556260"/>
                <a:gd name="connsiteY26" fmla="*/ 1744037 h 1937385"/>
                <a:gd name="connsiteX27" fmla="*/ 117158 w 556260"/>
                <a:gd name="connsiteY27" fmla="*/ 1820237 h 1937385"/>
                <a:gd name="connsiteX28" fmla="*/ 116205 w 556260"/>
                <a:gd name="connsiteY28" fmla="*/ 1820237 h 1937385"/>
                <a:gd name="connsiteX29" fmla="*/ 67628 w 556260"/>
                <a:gd name="connsiteY29" fmla="*/ 1887855 h 1937385"/>
                <a:gd name="connsiteX30" fmla="*/ 0 w 556260"/>
                <a:gd name="connsiteY30" fmla="*/ 1937385 h 193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6260" h="1937385">
                  <a:moveTo>
                    <a:pt x="386715" y="0"/>
                  </a:moveTo>
                  <a:lnTo>
                    <a:pt x="338138" y="102870"/>
                  </a:lnTo>
                  <a:lnTo>
                    <a:pt x="369570" y="112395"/>
                  </a:lnTo>
                  <a:lnTo>
                    <a:pt x="413385" y="198120"/>
                  </a:lnTo>
                  <a:lnTo>
                    <a:pt x="383858" y="202882"/>
                  </a:lnTo>
                  <a:lnTo>
                    <a:pt x="401003" y="260032"/>
                  </a:lnTo>
                  <a:lnTo>
                    <a:pt x="369570" y="321945"/>
                  </a:lnTo>
                  <a:lnTo>
                    <a:pt x="319088" y="356235"/>
                  </a:lnTo>
                  <a:lnTo>
                    <a:pt x="332423" y="402907"/>
                  </a:lnTo>
                  <a:lnTo>
                    <a:pt x="416242" y="455295"/>
                  </a:lnTo>
                  <a:lnTo>
                    <a:pt x="527685" y="574357"/>
                  </a:lnTo>
                  <a:lnTo>
                    <a:pt x="550545" y="654368"/>
                  </a:lnTo>
                  <a:lnTo>
                    <a:pt x="550545" y="655320"/>
                  </a:lnTo>
                  <a:lnTo>
                    <a:pt x="556260" y="683895"/>
                  </a:lnTo>
                  <a:lnTo>
                    <a:pt x="533400" y="720100"/>
                  </a:lnTo>
                  <a:lnTo>
                    <a:pt x="506730" y="636270"/>
                  </a:lnTo>
                  <a:lnTo>
                    <a:pt x="392430" y="523875"/>
                  </a:lnTo>
                  <a:lnTo>
                    <a:pt x="381953" y="494347"/>
                  </a:lnTo>
                  <a:lnTo>
                    <a:pt x="350520" y="555307"/>
                  </a:lnTo>
                  <a:lnTo>
                    <a:pt x="284798" y="1092518"/>
                  </a:lnTo>
                  <a:lnTo>
                    <a:pt x="326708" y="1008697"/>
                  </a:lnTo>
                  <a:lnTo>
                    <a:pt x="374333" y="1063943"/>
                  </a:lnTo>
                  <a:lnTo>
                    <a:pt x="377190" y="1094423"/>
                  </a:lnTo>
                  <a:lnTo>
                    <a:pt x="308610" y="1084898"/>
                  </a:lnTo>
                  <a:lnTo>
                    <a:pt x="274320" y="1158250"/>
                  </a:lnTo>
                  <a:lnTo>
                    <a:pt x="275273" y="1208723"/>
                  </a:lnTo>
                  <a:lnTo>
                    <a:pt x="158115" y="1744037"/>
                  </a:lnTo>
                  <a:lnTo>
                    <a:pt x="117158" y="1820237"/>
                  </a:lnTo>
                  <a:lnTo>
                    <a:pt x="116205" y="1820237"/>
                  </a:lnTo>
                  <a:lnTo>
                    <a:pt x="67628" y="1887855"/>
                  </a:lnTo>
                  <a:lnTo>
                    <a:pt x="0" y="1937385"/>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orme libre : forme 158">
              <a:extLst>
                <a:ext uri="{FF2B5EF4-FFF2-40B4-BE49-F238E27FC236}">
                  <a16:creationId xmlns:a16="http://schemas.microsoft.com/office/drawing/2014/main" id="{EB741A60-CAE2-EDF6-63D7-AB7F88FA9A62}"/>
                </a:ext>
              </a:extLst>
            </p:cNvPr>
            <p:cNvSpPr/>
            <p:nvPr/>
          </p:nvSpPr>
          <p:spPr>
            <a:xfrm>
              <a:off x="6108382" y="1455419"/>
              <a:ext cx="773430" cy="247650"/>
            </a:xfrm>
            <a:custGeom>
              <a:avLst/>
              <a:gdLst>
                <a:gd name="connsiteX0" fmla="*/ 773430 w 773430"/>
                <a:gd name="connsiteY0" fmla="*/ 247650 h 247650"/>
                <a:gd name="connsiteX1" fmla="*/ 673418 w 773430"/>
                <a:gd name="connsiteY1" fmla="*/ 183833 h 247650"/>
                <a:gd name="connsiteX2" fmla="*/ 631508 w 773430"/>
                <a:gd name="connsiteY2" fmla="*/ 139065 h 247650"/>
                <a:gd name="connsiteX3" fmla="*/ 638175 w 773430"/>
                <a:gd name="connsiteY3" fmla="*/ 108585 h 247650"/>
                <a:gd name="connsiteX4" fmla="*/ 620078 w 773430"/>
                <a:gd name="connsiteY4" fmla="*/ 81915 h 247650"/>
                <a:gd name="connsiteX5" fmla="*/ 591503 w 773430"/>
                <a:gd name="connsiteY5" fmla="*/ 74295 h 247650"/>
                <a:gd name="connsiteX6" fmla="*/ 504825 w 773430"/>
                <a:gd name="connsiteY6" fmla="*/ 105727 h 247650"/>
                <a:gd name="connsiteX7" fmla="*/ 478155 w 773430"/>
                <a:gd name="connsiteY7" fmla="*/ 88583 h 247650"/>
                <a:gd name="connsiteX8" fmla="*/ 456248 w 773430"/>
                <a:gd name="connsiteY8" fmla="*/ 112395 h 247650"/>
                <a:gd name="connsiteX9" fmla="*/ 382905 w 773430"/>
                <a:gd name="connsiteY9" fmla="*/ 100965 h 247650"/>
                <a:gd name="connsiteX10" fmla="*/ 266700 w 773430"/>
                <a:gd name="connsiteY10" fmla="*/ 33338 h 247650"/>
                <a:gd name="connsiteX11" fmla="*/ 242888 w 773430"/>
                <a:gd name="connsiteY11" fmla="*/ 50483 h 247650"/>
                <a:gd name="connsiteX12" fmla="*/ 144780 w 773430"/>
                <a:gd name="connsiteY12" fmla="*/ 26670 h 247650"/>
                <a:gd name="connsiteX13" fmla="*/ 77153 w 773430"/>
                <a:gd name="connsiteY13" fmla="*/ 46672 h 247650"/>
                <a:gd name="connsiteX14" fmla="*/ 17145 w 773430"/>
                <a:gd name="connsiteY14" fmla="*/ 34290 h 247650"/>
                <a:gd name="connsiteX15" fmla="*/ 0 w 773430"/>
                <a:gd name="connsiteY1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3430" h="247650">
                  <a:moveTo>
                    <a:pt x="773430" y="247650"/>
                  </a:moveTo>
                  <a:lnTo>
                    <a:pt x="673418" y="183833"/>
                  </a:lnTo>
                  <a:lnTo>
                    <a:pt x="631508" y="139065"/>
                  </a:lnTo>
                  <a:lnTo>
                    <a:pt x="638175" y="108585"/>
                  </a:lnTo>
                  <a:lnTo>
                    <a:pt x="620078" y="81915"/>
                  </a:lnTo>
                  <a:lnTo>
                    <a:pt x="591503" y="74295"/>
                  </a:lnTo>
                  <a:lnTo>
                    <a:pt x="504825" y="105727"/>
                  </a:lnTo>
                  <a:lnTo>
                    <a:pt x="478155" y="88583"/>
                  </a:lnTo>
                  <a:lnTo>
                    <a:pt x="456248" y="112395"/>
                  </a:lnTo>
                  <a:lnTo>
                    <a:pt x="382905" y="100965"/>
                  </a:lnTo>
                  <a:lnTo>
                    <a:pt x="266700" y="33338"/>
                  </a:lnTo>
                  <a:lnTo>
                    <a:pt x="242888" y="50483"/>
                  </a:lnTo>
                  <a:lnTo>
                    <a:pt x="144780" y="26670"/>
                  </a:lnTo>
                  <a:lnTo>
                    <a:pt x="77153" y="46672"/>
                  </a:lnTo>
                  <a:lnTo>
                    <a:pt x="17145" y="34290"/>
                  </a:lnTo>
                  <a:lnTo>
                    <a:pt x="0" y="0"/>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orme libre : forme 159">
              <a:extLst>
                <a:ext uri="{FF2B5EF4-FFF2-40B4-BE49-F238E27FC236}">
                  <a16:creationId xmlns:a16="http://schemas.microsoft.com/office/drawing/2014/main" id="{F1FDB876-21E8-8AC2-133C-3047DD60A0EB}"/>
                </a:ext>
              </a:extLst>
            </p:cNvPr>
            <p:cNvSpPr/>
            <p:nvPr/>
          </p:nvSpPr>
          <p:spPr>
            <a:xfrm>
              <a:off x="5975032" y="242887"/>
              <a:ext cx="469582" cy="661035"/>
            </a:xfrm>
            <a:custGeom>
              <a:avLst/>
              <a:gdLst>
                <a:gd name="connsiteX0" fmla="*/ 469583 w 469582"/>
                <a:gd name="connsiteY0" fmla="*/ 0 h 661035"/>
                <a:gd name="connsiteX1" fmla="*/ 295275 w 469582"/>
                <a:gd name="connsiteY1" fmla="*/ 43815 h 661035"/>
                <a:gd name="connsiteX2" fmla="*/ 148590 w 469582"/>
                <a:gd name="connsiteY2" fmla="*/ 89535 h 661035"/>
                <a:gd name="connsiteX3" fmla="*/ 86678 w 469582"/>
                <a:gd name="connsiteY3" fmla="*/ 142875 h 661035"/>
                <a:gd name="connsiteX4" fmla="*/ 86678 w 469582"/>
                <a:gd name="connsiteY4" fmla="*/ 335280 h 661035"/>
                <a:gd name="connsiteX5" fmla="*/ 118110 w 469582"/>
                <a:gd name="connsiteY5" fmla="*/ 372428 h 661035"/>
                <a:gd name="connsiteX6" fmla="*/ 88583 w 469582"/>
                <a:gd name="connsiteY6" fmla="*/ 354330 h 661035"/>
                <a:gd name="connsiteX7" fmla="*/ 80963 w 469582"/>
                <a:gd name="connsiteY7" fmla="*/ 417195 h 661035"/>
                <a:gd name="connsiteX8" fmla="*/ 85725 w 469582"/>
                <a:gd name="connsiteY8" fmla="*/ 458153 h 661035"/>
                <a:gd name="connsiteX9" fmla="*/ 110490 w 469582"/>
                <a:gd name="connsiteY9" fmla="*/ 475298 h 661035"/>
                <a:gd name="connsiteX10" fmla="*/ 70485 w 469582"/>
                <a:gd name="connsiteY10" fmla="*/ 490538 h 661035"/>
                <a:gd name="connsiteX11" fmla="*/ 66675 w 469582"/>
                <a:gd name="connsiteY11" fmla="*/ 522923 h 661035"/>
                <a:gd name="connsiteX12" fmla="*/ 99060 w 469582"/>
                <a:gd name="connsiteY12" fmla="*/ 581978 h 661035"/>
                <a:gd name="connsiteX13" fmla="*/ 69533 w 469582"/>
                <a:gd name="connsiteY13" fmla="*/ 565785 h 661035"/>
                <a:gd name="connsiteX14" fmla="*/ 0 w 469582"/>
                <a:gd name="connsiteY14" fmla="*/ 661035 h 661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9582" h="661035">
                  <a:moveTo>
                    <a:pt x="469583" y="0"/>
                  </a:moveTo>
                  <a:lnTo>
                    <a:pt x="295275" y="43815"/>
                  </a:lnTo>
                  <a:lnTo>
                    <a:pt x="148590" y="89535"/>
                  </a:lnTo>
                  <a:lnTo>
                    <a:pt x="86678" y="142875"/>
                  </a:lnTo>
                  <a:lnTo>
                    <a:pt x="86678" y="335280"/>
                  </a:lnTo>
                  <a:lnTo>
                    <a:pt x="118110" y="372428"/>
                  </a:lnTo>
                  <a:lnTo>
                    <a:pt x="88583" y="354330"/>
                  </a:lnTo>
                  <a:lnTo>
                    <a:pt x="80963" y="417195"/>
                  </a:lnTo>
                  <a:lnTo>
                    <a:pt x="85725" y="458153"/>
                  </a:lnTo>
                  <a:lnTo>
                    <a:pt x="110490" y="475298"/>
                  </a:lnTo>
                  <a:lnTo>
                    <a:pt x="70485" y="490538"/>
                  </a:lnTo>
                  <a:lnTo>
                    <a:pt x="66675" y="522923"/>
                  </a:lnTo>
                  <a:lnTo>
                    <a:pt x="99060" y="581978"/>
                  </a:lnTo>
                  <a:lnTo>
                    <a:pt x="69533" y="565785"/>
                  </a:lnTo>
                  <a:lnTo>
                    <a:pt x="0" y="661035"/>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orme libre : forme 160">
              <a:extLst>
                <a:ext uri="{FF2B5EF4-FFF2-40B4-BE49-F238E27FC236}">
                  <a16:creationId xmlns:a16="http://schemas.microsoft.com/office/drawing/2014/main" id="{8C96B368-1E59-CFEE-B12E-CAA391F7E11F}"/>
                </a:ext>
              </a:extLst>
            </p:cNvPr>
            <p:cNvSpPr/>
            <p:nvPr/>
          </p:nvSpPr>
          <p:spPr>
            <a:xfrm>
              <a:off x="7475219" y="4115761"/>
              <a:ext cx="904875" cy="682942"/>
            </a:xfrm>
            <a:custGeom>
              <a:avLst/>
              <a:gdLst>
                <a:gd name="connsiteX0" fmla="*/ 904875 w 904875"/>
                <a:gd name="connsiteY0" fmla="*/ 3800 h 682942"/>
                <a:gd name="connsiteX1" fmla="*/ 904875 w 904875"/>
                <a:gd name="connsiteY1" fmla="*/ 3800 h 682942"/>
                <a:gd name="connsiteX2" fmla="*/ 840105 w 904875"/>
                <a:gd name="connsiteY2" fmla="*/ 16183 h 682942"/>
                <a:gd name="connsiteX3" fmla="*/ 818198 w 904875"/>
                <a:gd name="connsiteY3" fmla="*/ 37138 h 682942"/>
                <a:gd name="connsiteX4" fmla="*/ 735330 w 904875"/>
                <a:gd name="connsiteY4" fmla="*/ 0 h 682942"/>
                <a:gd name="connsiteX5" fmla="*/ 719138 w 904875"/>
                <a:gd name="connsiteY5" fmla="*/ 40948 h 682942"/>
                <a:gd name="connsiteX6" fmla="*/ 737235 w 904875"/>
                <a:gd name="connsiteY6" fmla="*/ 85725 h 682942"/>
                <a:gd name="connsiteX7" fmla="*/ 783907 w 904875"/>
                <a:gd name="connsiteY7" fmla="*/ 119063 h 682942"/>
                <a:gd name="connsiteX8" fmla="*/ 780098 w 904875"/>
                <a:gd name="connsiteY8" fmla="*/ 181918 h 682942"/>
                <a:gd name="connsiteX9" fmla="*/ 747713 w 904875"/>
                <a:gd name="connsiteY9" fmla="*/ 169535 h 682942"/>
                <a:gd name="connsiteX10" fmla="*/ 612458 w 904875"/>
                <a:gd name="connsiteY10" fmla="*/ 210493 h 682942"/>
                <a:gd name="connsiteX11" fmla="*/ 602933 w 904875"/>
                <a:gd name="connsiteY11" fmla="*/ 240973 h 682942"/>
                <a:gd name="connsiteX12" fmla="*/ 543878 w 904875"/>
                <a:gd name="connsiteY12" fmla="*/ 254308 h 682942"/>
                <a:gd name="connsiteX13" fmla="*/ 533400 w 904875"/>
                <a:gd name="connsiteY13" fmla="*/ 286693 h 682942"/>
                <a:gd name="connsiteX14" fmla="*/ 529590 w 904875"/>
                <a:gd name="connsiteY14" fmla="*/ 322888 h 682942"/>
                <a:gd name="connsiteX15" fmla="*/ 468630 w 904875"/>
                <a:gd name="connsiteY15" fmla="*/ 326698 h 682942"/>
                <a:gd name="connsiteX16" fmla="*/ 441960 w 904875"/>
                <a:gd name="connsiteY16" fmla="*/ 399088 h 682942"/>
                <a:gd name="connsiteX17" fmla="*/ 473393 w 904875"/>
                <a:gd name="connsiteY17" fmla="*/ 422900 h 682942"/>
                <a:gd name="connsiteX18" fmla="*/ 446723 w 904875"/>
                <a:gd name="connsiteY18" fmla="*/ 449570 h 682942"/>
                <a:gd name="connsiteX19" fmla="*/ 402908 w 904875"/>
                <a:gd name="connsiteY19" fmla="*/ 434330 h 682942"/>
                <a:gd name="connsiteX20" fmla="*/ 367665 w 904875"/>
                <a:gd name="connsiteY20" fmla="*/ 488623 h 682942"/>
                <a:gd name="connsiteX21" fmla="*/ 383858 w 904875"/>
                <a:gd name="connsiteY21" fmla="*/ 517198 h 682942"/>
                <a:gd name="connsiteX22" fmla="*/ 490538 w 904875"/>
                <a:gd name="connsiteY22" fmla="*/ 578158 h 682942"/>
                <a:gd name="connsiteX23" fmla="*/ 488633 w 904875"/>
                <a:gd name="connsiteY23" fmla="*/ 628650 h 682942"/>
                <a:gd name="connsiteX24" fmla="*/ 478155 w 904875"/>
                <a:gd name="connsiteY24" fmla="*/ 630555 h 682942"/>
                <a:gd name="connsiteX25" fmla="*/ 453390 w 904875"/>
                <a:gd name="connsiteY25" fmla="*/ 631498 h 682942"/>
                <a:gd name="connsiteX26" fmla="*/ 407670 w 904875"/>
                <a:gd name="connsiteY26" fmla="*/ 682942 h 682942"/>
                <a:gd name="connsiteX27" fmla="*/ 351473 w 904875"/>
                <a:gd name="connsiteY27" fmla="*/ 658168 h 682942"/>
                <a:gd name="connsiteX28" fmla="*/ 350520 w 904875"/>
                <a:gd name="connsiteY28" fmla="*/ 627688 h 682942"/>
                <a:gd name="connsiteX29" fmla="*/ 250508 w 904875"/>
                <a:gd name="connsiteY29" fmla="*/ 619125 h 682942"/>
                <a:gd name="connsiteX30" fmla="*/ 245745 w 904875"/>
                <a:gd name="connsiteY30" fmla="*/ 557213 h 682942"/>
                <a:gd name="connsiteX31" fmla="*/ 219075 w 904875"/>
                <a:gd name="connsiteY31" fmla="*/ 581025 h 682942"/>
                <a:gd name="connsiteX32" fmla="*/ 193358 w 904875"/>
                <a:gd name="connsiteY32" fmla="*/ 565775 h 682942"/>
                <a:gd name="connsiteX33" fmla="*/ 100013 w 904875"/>
                <a:gd name="connsiteY33" fmla="*/ 607685 h 682942"/>
                <a:gd name="connsiteX34" fmla="*/ 61913 w 904875"/>
                <a:gd name="connsiteY34" fmla="*/ 561975 h 682942"/>
                <a:gd name="connsiteX35" fmla="*/ 0 w 904875"/>
                <a:gd name="connsiteY35" fmla="*/ 554345 h 682942"/>
                <a:gd name="connsiteX36" fmla="*/ 953 w 904875"/>
                <a:gd name="connsiteY36" fmla="*/ 593398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4875" h="682942">
                  <a:moveTo>
                    <a:pt x="904875" y="3800"/>
                  </a:moveTo>
                  <a:lnTo>
                    <a:pt x="904875" y="3800"/>
                  </a:lnTo>
                  <a:lnTo>
                    <a:pt x="840105" y="16183"/>
                  </a:lnTo>
                  <a:lnTo>
                    <a:pt x="818198" y="37138"/>
                  </a:lnTo>
                  <a:lnTo>
                    <a:pt x="735330" y="0"/>
                  </a:lnTo>
                  <a:lnTo>
                    <a:pt x="719138" y="40948"/>
                  </a:lnTo>
                  <a:lnTo>
                    <a:pt x="737235" y="85725"/>
                  </a:lnTo>
                  <a:lnTo>
                    <a:pt x="783907" y="119063"/>
                  </a:lnTo>
                  <a:lnTo>
                    <a:pt x="780098" y="181918"/>
                  </a:lnTo>
                  <a:lnTo>
                    <a:pt x="747713" y="169535"/>
                  </a:lnTo>
                  <a:lnTo>
                    <a:pt x="612458" y="210493"/>
                  </a:lnTo>
                  <a:lnTo>
                    <a:pt x="602933" y="240973"/>
                  </a:lnTo>
                  <a:lnTo>
                    <a:pt x="543878" y="254308"/>
                  </a:lnTo>
                  <a:lnTo>
                    <a:pt x="533400" y="286693"/>
                  </a:lnTo>
                  <a:lnTo>
                    <a:pt x="529590" y="322888"/>
                  </a:lnTo>
                  <a:lnTo>
                    <a:pt x="468630" y="326698"/>
                  </a:lnTo>
                  <a:lnTo>
                    <a:pt x="441960" y="399088"/>
                  </a:lnTo>
                  <a:lnTo>
                    <a:pt x="473393" y="422900"/>
                  </a:lnTo>
                  <a:lnTo>
                    <a:pt x="446723" y="449570"/>
                  </a:lnTo>
                  <a:lnTo>
                    <a:pt x="402908" y="434330"/>
                  </a:lnTo>
                  <a:lnTo>
                    <a:pt x="367665" y="488623"/>
                  </a:lnTo>
                  <a:lnTo>
                    <a:pt x="383858" y="517198"/>
                  </a:lnTo>
                  <a:lnTo>
                    <a:pt x="490538" y="578158"/>
                  </a:lnTo>
                  <a:lnTo>
                    <a:pt x="488633" y="628650"/>
                  </a:lnTo>
                  <a:lnTo>
                    <a:pt x="478155" y="630555"/>
                  </a:lnTo>
                  <a:lnTo>
                    <a:pt x="453390" y="631498"/>
                  </a:lnTo>
                  <a:lnTo>
                    <a:pt x="407670" y="682942"/>
                  </a:lnTo>
                  <a:lnTo>
                    <a:pt x="351473" y="658168"/>
                  </a:lnTo>
                  <a:lnTo>
                    <a:pt x="350520" y="627688"/>
                  </a:lnTo>
                  <a:lnTo>
                    <a:pt x="250508" y="619125"/>
                  </a:lnTo>
                  <a:lnTo>
                    <a:pt x="245745" y="557213"/>
                  </a:lnTo>
                  <a:lnTo>
                    <a:pt x="219075" y="581025"/>
                  </a:lnTo>
                  <a:lnTo>
                    <a:pt x="193358" y="565775"/>
                  </a:lnTo>
                  <a:lnTo>
                    <a:pt x="100013" y="607685"/>
                  </a:lnTo>
                  <a:lnTo>
                    <a:pt x="61913" y="561975"/>
                  </a:lnTo>
                  <a:lnTo>
                    <a:pt x="0" y="554345"/>
                  </a:lnTo>
                  <a:lnTo>
                    <a:pt x="953" y="593398"/>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orme libre : forme 161">
              <a:extLst>
                <a:ext uri="{FF2B5EF4-FFF2-40B4-BE49-F238E27FC236}">
                  <a16:creationId xmlns:a16="http://schemas.microsoft.com/office/drawing/2014/main" id="{FBBAFE4C-66B4-0CD8-8F6E-F707D1DEC7BC}"/>
                </a:ext>
              </a:extLst>
            </p:cNvPr>
            <p:cNvSpPr/>
            <p:nvPr/>
          </p:nvSpPr>
          <p:spPr>
            <a:xfrm>
              <a:off x="7658100" y="5192086"/>
              <a:ext cx="106680" cy="81905"/>
            </a:xfrm>
            <a:custGeom>
              <a:avLst/>
              <a:gdLst>
                <a:gd name="connsiteX0" fmla="*/ 106680 w 106680"/>
                <a:gd name="connsiteY0" fmla="*/ 29518 h 81905"/>
                <a:gd name="connsiteX1" fmla="*/ 82868 w 106680"/>
                <a:gd name="connsiteY1" fmla="*/ 69523 h 81905"/>
                <a:gd name="connsiteX2" fmla="*/ 48578 w 106680"/>
                <a:gd name="connsiteY2" fmla="*/ 81905 h 81905"/>
                <a:gd name="connsiteX3" fmla="*/ 0 w 106680"/>
                <a:gd name="connsiteY3" fmla="*/ 36186 h 81905"/>
                <a:gd name="connsiteX4" fmla="*/ 5715 w 106680"/>
                <a:gd name="connsiteY4" fmla="*/ 0 h 81905"/>
                <a:gd name="connsiteX5" fmla="*/ 48578 w 106680"/>
                <a:gd name="connsiteY5" fmla="*/ 0 h 81905"/>
                <a:gd name="connsiteX6" fmla="*/ 71438 w 106680"/>
                <a:gd name="connsiteY6" fmla="*/ 43805 h 81905"/>
                <a:gd name="connsiteX7" fmla="*/ 106680 w 106680"/>
                <a:gd name="connsiteY7" fmla="*/ 29518 h 8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80" h="81905">
                  <a:moveTo>
                    <a:pt x="106680" y="29518"/>
                  </a:moveTo>
                  <a:lnTo>
                    <a:pt x="82868" y="69523"/>
                  </a:lnTo>
                  <a:lnTo>
                    <a:pt x="48578" y="81905"/>
                  </a:lnTo>
                  <a:lnTo>
                    <a:pt x="0" y="36186"/>
                  </a:lnTo>
                  <a:lnTo>
                    <a:pt x="5715" y="0"/>
                  </a:lnTo>
                  <a:lnTo>
                    <a:pt x="48578" y="0"/>
                  </a:lnTo>
                  <a:lnTo>
                    <a:pt x="71438" y="43805"/>
                  </a:lnTo>
                  <a:lnTo>
                    <a:pt x="106680" y="29518"/>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orme libre : forme 162">
              <a:extLst>
                <a:ext uri="{FF2B5EF4-FFF2-40B4-BE49-F238E27FC236}">
                  <a16:creationId xmlns:a16="http://schemas.microsoft.com/office/drawing/2014/main" id="{22A04BDA-8B2E-B833-63E8-D84CCB53724E}"/>
                </a:ext>
              </a:extLst>
            </p:cNvPr>
            <p:cNvSpPr/>
            <p:nvPr/>
          </p:nvSpPr>
          <p:spPr>
            <a:xfrm>
              <a:off x="3515677" y="2201227"/>
              <a:ext cx="11429" cy="33337"/>
            </a:xfrm>
            <a:custGeom>
              <a:avLst/>
              <a:gdLst>
                <a:gd name="connsiteX0" fmla="*/ 11430 w 11429"/>
                <a:gd name="connsiteY0" fmla="*/ 0 h 33337"/>
                <a:gd name="connsiteX1" fmla="*/ 0 w 11429"/>
                <a:gd name="connsiteY1" fmla="*/ 1905 h 33337"/>
                <a:gd name="connsiteX2" fmla="*/ 8572 w 11429"/>
                <a:gd name="connsiteY2" fmla="*/ 32385 h 33337"/>
                <a:gd name="connsiteX3" fmla="*/ 8572 w 11429"/>
                <a:gd name="connsiteY3" fmla="*/ 33338 h 33337"/>
              </a:gdLst>
              <a:ahLst/>
              <a:cxnLst>
                <a:cxn ang="0">
                  <a:pos x="connsiteX0" y="connsiteY0"/>
                </a:cxn>
                <a:cxn ang="0">
                  <a:pos x="connsiteX1" y="connsiteY1"/>
                </a:cxn>
                <a:cxn ang="0">
                  <a:pos x="connsiteX2" y="connsiteY2"/>
                </a:cxn>
                <a:cxn ang="0">
                  <a:pos x="connsiteX3" y="connsiteY3"/>
                </a:cxn>
              </a:cxnLst>
              <a:rect l="l" t="t" r="r" b="b"/>
              <a:pathLst>
                <a:path w="11429" h="33337">
                  <a:moveTo>
                    <a:pt x="11430" y="0"/>
                  </a:moveTo>
                  <a:lnTo>
                    <a:pt x="0" y="1905"/>
                  </a:lnTo>
                  <a:lnTo>
                    <a:pt x="8572" y="32385"/>
                  </a:lnTo>
                  <a:lnTo>
                    <a:pt x="8572" y="33338"/>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orme libre : forme 163">
              <a:extLst>
                <a:ext uri="{FF2B5EF4-FFF2-40B4-BE49-F238E27FC236}">
                  <a16:creationId xmlns:a16="http://schemas.microsoft.com/office/drawing/2014/main" id="{14CDBBFD-AF4F-6DB0-EF74-D7746E9B1D96}"/>
                </a:ext>
              </a:extLst>
            </p:cNvPr>
            <p:cNvSpPr/>
            <p:nvPr/>
          </p:nvSpPr>
          <p:spPr>
            <a:xfrm>
              <a:off x="7290434" y="4977774"/>
              <a:ext cx="1546859" cy="521960"/>
            </a:xfrm>
            <a:custGeom>
              <a:avLst/>
              <a:gdLst>
                <a:gd name="connsiteX0" fmla="*/ 0 w 1546859"/>
                <a:gd name="connsiteY0" fmla="*/ 270500 h 521960"/>
                <a:gd name="connsiteX1" fmla="*/ 153353 w 1546859"/>
                <a:gd name="connsiteY1" fmla="*/ 275263 h 521960"/>
                <a:gd name="connsiteX2" fmla="*/ 174308 w 1546859"/>
                <a:gd name="connsiteY2" fmla="*/ 301933 h 521960"/>
                <a:gd name="connsiteX3" fmla="*/ 169545 w 1546859"/>
                <a:gd name="connsiteY3" fmla="*/ 331461 h 521960"/>
                <a:gd name="connsiteX4" fmla="*/ 208597 w 1546859"/>
                <a:gd name="connsiteY4" fmla="*/ 340986 h 521960"/>
                <a:gd name="connsiteX5" fmla="*/ 312420 w 1546859"/>
                <a:gd name="connsiteY5" fmla="*/ 328613 h 521960"/>
                <a:gd name="connsiteX6" fmla="*/ 288608 w 1546859"/>
                <a:gd name="connsiteY6" fmla="*/ 303838 h 521960"/>
                <a:gd name="connsiteX7" fmla="*/ 301943 w 1546859"/>
                <a:gd name="connsiteY7" fmla="*/ 277168 h 521960"/>
                <a:gd name="connsiteX8" fmla="*/ 331470 w 1546859"/>
                <a:gd name="connsiteY8" fmla="*/ 280025 h 521960"/>
                <a:gd name="connsiteX9" fmla="*/ 381000 w 1546859"/>
                <a:gd name="connsiteY9" fmla="*/ 338138 h 521960"/>
                <a:gd name="connsiteX10" fmla="*/ 521970 w 1546859"/>
                <a:gd name="connsiteY10" fmla="*/ 321936 h 521960"/>
                <a:gd name="connsiteX11" fmla="*/ 563880 w 1546859"/>
                <a:gd name="connsiteY11" fmla="*/ 416233 h 521960"/>
                <a:gd name="connsiteX12" fmla="*/ 667703 w 1546859"/>
                <a:gd name="connsiteY12" fmla="*/ 441950 h 521960"/>
                <a:gd name="connsiteX13" fmla="*/ 697230 w 1546859"/>
                <a:gd name="connsiteY13" fmla="*/ 432425 h 521960"/>
                <a:gd name="connsiteX14" fmla="*/ 699135 w 1546859"/>
                <a:gd name="connsiteY14" fmla="*/ 434330 h 521960"/>
                <a:gd name="connsiteX15" fmla="*/ 764858 w 1546859"/>
                <a:gd name="connsiteY15" fmla="*/ 472430 h 521960"/>
                <a:gd name="connsiteX16" fmla="*/ 761047 w 1546859"/>
                <a:gd name="connsiteY16" fmla="*/ 501958 h 521960"/>
                <a:gd name="connsiteX17" fmla="*/ 856297 w 1546859"/>
                <a:gd name="connsiteY17" fmla="*/ 474336 h 521960"/>
                <a:gd name="connsiteX18" fmla="*/ 920115 w 1546859"/>
                <a:gd name="connsiteY18" fmla="*/ 491480 h 521960"/>
                <a:gd name="connsiteX19" fmla="*/ 932497 w 1546859"/>
                <a:gd name="connsiteY19" fmla="*/ 521961 h 521960"/>
                <a:gd name="connsiteX20" fmla="*/ 954405 w 1546859"/>
                <a:gd name="connsiteY20" fmla="*/ 462905 h 521960"/>
                <a:gd name="connsiteX21" fmla="*/ 1033463 w 1546859"/>
                <a:gd name="connsiteY21" fmla="*/ 476250 h 521960"/>
                <a:gd name="connsiteX22" fmla="*/ 1034415 w 1546859"/>
                <a:gd name="connsiteY22" fmla="*/ 445761 h 521960"/>
                <a:gd name="connsiteX23" fmla="*/ 1094423 w 1546859"/>
                <a:gd name="connsiteY23" fmla="*/ 432425 h 521960"/>
                <a:gd name="connsiteX24" fmla="*/ 1122998 w 1546859"/>
                <a:gd name="connsiteY24" fmla="*/ 405755 h 521960"/>
                <a:gd name="connsiteX25" fmla="*/ 1163955 w 1546859"/>
                <a:gd name="connsiteY25" fmla="*/ 409575 h 521960"/>
                <a:gd name="connsiteX26" fmla="*/ 1187767 w 1546859"/>
                <a:gd name="connsiteY26" fmla="*/ 351463 h 521960"/>
                <a:gd name="connsiteX27" fmla="*/ 1149667 w 1546859"/>
                <a:gd name="connsiteY27" fmla="*/ 334318 h 521960"/>
                <a:gd name="connsiteX28" fmla="*/ 1215390 w 1546859"/>
                <a:gd name="connsiteY28" fmla="*/ 247650 h 521960"/>
                <a:gd name="connsiteX29" fmla="*/ 1273492 w 1546859"/>
                <a:gd name="connsiteY29" fmla="*/ 240020 h 521960"/>
                <a:gd name="connsiteX30" fmla="*/ 1320165 w 1546859"/>
                <a:gd name="connsiteY30" fmla="*/ 157163 h 521960"/>
                <a:gd name="connsiteX31" fmla="*/ 1381125 w 1546859"/>
                <a:gd name="connsiteY31" fmla="*/ 128588 h 521960"/>
                <a:gd name="connsiteX32" fmla="*/ 1392555 w 1546859"/>
                <a:gd name="connsiteY32" fmla="*/ 83810 h 521960"/>
                <a:gd name="connsiteX33" fmla="*/ 1546860 w 1546859"/>
                <a:gd name="connsiteY33" fmla="*/ 0 h 52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46859" h="521960">
                  <a:moveTo>
                    <a:pt x="0" y="270500"/>
                  </a:moveTo>
                  <a:lnTo>
                    <a:pt x="153353" y="275263"/>
                  </a:lnTo>
                  <a:lnTo>
                    <a:pt x="174308" y="301933"/>
                  </a:lnTo>
                  <a:lnTo>
                    <a:pt x="169545" y="331461"/>
                  </a:lnTo>
                  <a:lnTo>
                    <a:pt x="208597" y="340986"/>
                  </a:lnTo>
                  <a:lnTo>
                    <a:pt x="312420" y="328613"/>
                  </a:lnTo>
                  <a:lnTo>
                    <a:pt x="288608" y="303838"/>
                  </a:lnTo>
                  <a:lnTo>
                    <a:pt x="301943" y="277168"/>
                  </a:lnTo>
                  <a:lnTo>
                    <a:pt x="331470" y="280025"/>
                  </a:lnTo>
                  <a:lnTo>
                    <a:pt x="381000" y="338138"/>
                  </a:lnTo>
                  <a:lnTo>
                    <a:pt x="521970" y="321936"/>
                  </a:lnTo>
                  <a:lnTo>
                    <a:pt x="563880" y="416233"/>
                  </a:lnTo>
                  <a:lnTo>
                    <a:pt x="667703" y="441950"/>
                  </a:lnTo>
                  <a:lnTo>
                    <a:pt x="697230" y="432425"/>
                  </a:lnTo>
                  <a:lnTo>
                    <a:pt x="699135" y="434330"/>
                  </a:lnTo>
                  <a:lnTo>
                    <a:pt x="764858" y="472430"/>
                  </a:lnTo>
                  <a:lnTo>
                    <a:pt x="761047" y="501958"/>
                  </a:lnTo>
                  <a:lnTo>
                    <a:pt x="856297" y="474336"/>
                  </a:lnTo>
                  <a:lnTo>
                    <a:pt x="920115" y="491480"/>
                  </a:lnTo>
                  <a:lnTo>
                    <a:pt x="932497" y="521961"/>
                  </a:lnTo>
                  <a:lnTo>
                    <a:pt x="954405" y="462905"/>
                  </a:lnTo>
                  <a:lnTo>
                    <a:pt x="1033463" y="476250"/>
                  </a:lnTo>
                  <a:lnTo>
                    <a:pt x="1034415" y="445761"/>
                  </a:lnTo>
                  <a:lnTo>
                    <a:pt x="1094423" y="432425"/>
                  </a:lnTo>
                  <a:lnTo>
                    <a:pt x="1122998" y="405755"/>
                  </a:lnTo>
                  <a:lnTo>
                    <a:pt x="1163955" y="409575"/>
                  </a:lnTo>
                  <a:lnTo>
                    <a:pt x="1187767" y="351463"/>
                  </a:lnTo>
                  <a:lnTo>
                    <a:pt x="1149667" y="334318"/>
                  </a:lnTo>
                  <a:lnTo>
                    <a:pt x="1215390" y="247650"/>
                  </a:lnTo>
                  <a:lnTo>
                    <a:pt x="1273492" y="240020"/>
                  </a:lnTo>
                  <a:lnTo>
                    <a:pt x="1320165" y="157163"/>
                  </a:lnTo>
                  <a:lnTo>
                    <a:pt x="1381125" y="128588"/>
                  </a:lnTo>
                  <a:lnTo>
                    <a:pt x="1392555" y="83810"/>
                  </a:lnTo>
                  <a:lnTo>
                    <a:pt x="1546860" y="0"/>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orme libre : forme 164">
              <a:extLst>
                <a:ext uri="{FF2B5EF4-FFF2-40B4-BE49-F238E27FC236}">
                  <a16:creationId xmlns:a16="http://schemas.microsoft.com/office/drawing/2014/main" id="{3CCAA4AD-93B0-B2D4-D3FE-F3BE7904BE3D}"/>
                </a:ext>
              </a:extLst>
            </p:cNvPr>
            <p:cNvSpPr/>
            <p:nvPr/>
          </p:nvSpPr>
          <p:spPr>
            <a:xfrm>
              <a:off x="6253162" y="4260531"/>
              <a:ext cx="1223009" cy="449580"/>
            </a:xfrm>
            <a:custGeom>
              <a:avLst/>
              <a:gdLst>
                <a:gd name="connsiteX0" fmla="*/ 1223010 w 1223009"/>
                <a:gd name="connsiteY0" fmla="*/ 448628 h 449580"/>
                <a:gd name="connsiteX1" fmla="*/ 1158240 w 1223009"/>
                <a:gd name="connsiteY1" fmla="*/ 412442 h 449580"/>
                <a:gd name="connsiteX2" fmla="*/ 1128713 w 1223009"/>
                <a:gd name="connsiteY2" fmla="*/ 412442 h 449580"/>
                <a:gd name="connsiteX3" fmla="*/ 1102043 w 1223009"/>
                <a:gd name="connsiteY3" fmla="*/ 436255 h 449580"/>
                <a:gd name="connsiteX4" fmla="*/ 1100138 w 1223009"/>
                <a:gd name="connsiteY4" fmla="*/ 402917 h 449580"/>
                <a:gd name="connsiteX5" fmla="*/ 1024890 w 1223009"/>
                <a:gd name="connsiteY5" fmla="*/ 449580 h 449580"/>
                <a:gd name="connsiteX6" fmla="*/ 942022 w 1223009"/>
                <a:gd name="connsiteY6" fmla="*/ 396240 h 449580"/>
                <a:gd name="connsiteX7" fmla="*/ 866775 w 1223009"/>
                <a:gd name="connsiteY7" fmla="*/ 243840 h 449580"/>
                <a:gd name="connsiteX8" fmla="*/ 844868 w 1223009"/>
                <a:gd name="connsiteY8" fmla="*/ 146685 h 449580"/>
                <a:gd name="connsiteX9" fmla="*/ 748665 w 1223009"/>
                <a:gd name="connsiteY9" fmla="*/ 64780 h 449580"/>
                <a:gd name="connsiteX10" fmla="*/ 718185 w 1223009"/>
                <a:gd name="connsiteY10" fmla="*/ 61913 h 449580"/>
                <a:gd name="connsiteX11" fmla="*/ 716280 w 1223009"/>
                <a:gd name="connsiteY11" fmla="*/ 92393 h 449580"/>
                <a:gd name="connsiteX12" fmla="*/ 647700 w 1223009"/>
                <a:gd name="connsiteY12" fmla="*/ 79067 h 449580"/>
                <a:gd name="connsiteX13" fmla="*/ 631507 w 1223009"/>
                <a:gd name="connsiteY13" fmla="*/ 18098 h 449580"/>
                <a:gd name="connsiteX14" fmla="*/ 607695 w 1223009"/>
                <a:gd name="connsiteY14" fmla="*/ 0 h 449580"/>
                <a:gd name="connsiteX15" fmla="*/ 524828 w 1223009"/>
                <a:gd name="connsiteY15" fmla="*/ 71438 h 449580"/>
                <a:gd name="connsiteX16" fmla="*/ 505778 w 1223009"/>
                <a:gd name="connsiteY16" fmla="*/ 47625 h 449580"/>
                <a:gd name="connsiteX17" fmla="*/ 431482 w 1223009"/>
                <a:gd name="connsiteY17" fmla="*/ 217180 h 449580"/>
                <a:gd name="connsiteX18" fmla="*/ 403860 w 1223009"/>
                <a:gd name="connsiteY18" fmla="*/ 162878 h 449580"/>
                <a:gd name="connsiteX19" fmla="*/ 409575 w 1223009"/>
                <a:gd name="connsiteY19" fmla="*/ 130493 h 449580"/>
                <a:gd name="connsiteX20" fmla="*/ 383857 w 1223009"/>
                <a:gd name="connsiteY20" fmla="*/ 113348 h 449580"/>
                <a:gd name="connsiteX21" fmla="*/ 370522 w 1223009"/>
                <a:gd name="connsiteY21" fmla="*/ 68580 h 449580"/>
                <a:gd name="connsiteX22" fmla="*/ 314325 w 1223009"/>
                <a:gd name="connsiteY22" fmla="*/ 25718 h 449580"/>
                <a:gd name="connsiteX23" fmla="*/ 263843 w 1223009"/>
                <a:gd name="connsiteY23" fmla="*/ 71438 h 449580"/>
                <a:gd name="connsiteX24" fmla="*/ 231457 w 1223009"/>
                <a:gd name="connsiteY24" fmla="*/ 167640 h 449580"/>
                <a:gd name="connsiteX25" fmla="*/ 190500 w 1223009"/>
                <a:gd name="connsiteY25" fmla="*/ 220028 h 449580"/>
                <a:gd name="connsiteX26" fmla="*/ 122872 w 1223009"/>
                <a:gd name="connsiteY26" fmla="*/ 202892 h 449580"/>
                <a:gd name="connsiteX27" fmla="*/ 67628 w 1223009"/>
                <a:gd name="connsiteY27" fmla="*/ 237173 h 449580"/>
                <a:gd name="connsiteX28" fmla="*/ 32385 w 1223009"/>
                <a:gd name="connsiteY28" fmla="*/ 183842 h 449580"/>
                <a:gd name="connsiteX29" fmla="*/ 51435 w 1223009"/>
                <a:gd name="connsiteY29" fmla="*/ 122873 h 449580"/>
                <a:gd name="connsiteX30" fmla="*/ 10478 w 1223009"/>
                <a:gd name="connsiteY30" fmla="*/ 58103 h 449580"/>
                <a:gd name="connsiteX31" fmla="*/ 0 w 1223009"/>
                <a:gd name="connsiteY31" fmla="*/ 0 h 4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23009" h="449580">
                  <a:moveTo>
                    <a:pt x="1223010" y="448628"/>
                  </a:moveTo>
                  <a:lnTo>
                    <a:pt x="1158240" y="412442"/>
                  </a:lnTo>
                  <a:lnTo>
                    <a:pt x="1128713" y="412442"/>
                  </a:lnTo>
                  <a:lnTo>
                    <a:pt x="1102043" y="436255"/>
                  </a:lnTo>
                  <a:lnTo>
                    <a:pt x="1100138" y="402917"/>
                  </a:lnTo>
                  <a:lnTo>
                    <a:pt x="1024890" y="449580"/>
                  </a:lnTo>
                  <a:lnTo>
                    <a:pt x="942022" y="396240"/>
                  </a:lnTo>
                  <a:lnTo>
                    <a:pt x="866775" y="243840"/>
                  </a:lnTo>
                  <a:lnTo>
                    <a:pt x="844868" y="146685"/>
                  </a:lnTo>
                  <a:lnTo>
                    <a:pt x="748665" y="64780"/>
                  </a:lnTo>
                  <a:lnTo>
                    <a:pt x="718185" y="61913"/>
                  </a:lnTo>
                  <a:lnTo>
                    <a:pt x="716280" y="92393"/>
                  </a:lnTo>
                  <a:lnTo>
                    <a:pt x="647700" y="79067"/>
                  </a:lnTo>
                  <a:lnTo>
                    <a:pt x="631507" y="18098"/>
                  </a:lnTo>
                  <a:lnTo>
                    <a:pt x="607695" y="0"/>
                  </a:lnTo>
                  <a:lnTo>
                    <a:pt x="524828" y="71438"/>
                  </a:lnTo>
                  <a:lnTo>
                    <a:pt x="505778" y="47625"/>
                  </a:lnTo>
                  <a:lnTo>
                    <a:pt x="431482" y="217180"/>
                  </a:lnTo>
                  <a:lnTo>
                    <a:pt x="403860" y="162878"/>
                  </a:lnTo>
                  <a:lnTo>
                    <a:pt x="409575" y="130493"/>
                  </a:lnTo>
                  <a:lnTo>
                    <a:pt x="383857" y="113348"/>
                  </a:lnTo>
                  <a:lnTo>
                    <a:pt x="370522" y="68580"/>
                  </a:lnTo>
                  <a:lnTo>
                    <a:pt x="314325" y="25718"/>
                  </a:lnTo>
                  <a:lnTo>
                    <a:pt x="263843" y="71438"/>
                  </a:lnTo>
                  <a:lnTo>
                    <a:pt x="231457" y="167640"/>
                  </a:lnTo>
                  <a:lnTo>
                    <a:pt x="190500" y="220028"/>
                  </a:lnTo>
                  <a:lnTo>
                    <a:pt x="122872" y="202892"/>
                  </a:lnTo>
                  <a:lnTo>
                    <a:pt x="67628" y="237173"/>
                  </a:lnTo>
                  <a:lnTo>
                    <a:pt x="32385" y="183842"/>
                  </a:lnTo>
                  <a:lnTo>
                    <a:pt x="51435" y="122873"/>
                  </a:lnTo>
                  <a:lnTo>
                    <a:pt x="10478" y="58103"/>
                  </a:lnTo>
                  <a:lnTo>
                    <a:pt x="0" y="0"/>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orme libre : forme 165">
              <a:extLst>
                <a:ext uri="{FF2B5EF4-FFF2-40B4-BE49-F238E27FC236}">
                  <a16:creationId xmlns:a16="http://schemas.microsoft.com/office/drawing/2014/main" id="{4BD5CA0E-EDF3-6B3E-E98C-A028A0DB6B09}"/>
                </a:ext>
              </a:extLst>
            </p:cNvPr>
            <p:cNvSpPr/>
            <p:nvPr/>
          </p:nvSpPr>
          <p:spPr>
            <a:xfrm>
              <a:off x="7290434" y="4709159"/>
              <a:ext cx="282892" cy="539115"/>
            </a:xfrm>
            <a:custGeom>
              <a:avLst/>
              <a:gdLst>
                <a:gd name="connsiteX0" fmla="*/ 0 w 282892"/>
                <a:gd name="connsiteY0" fmla="*/ 539115 h 539115"/>
                <a:gd name="connsiteX1" fmla="*/ 40958 w 282892"/>
                <a:gd name="connsiteY1" fmla="*/ 476250 h 539115"/>
                <a:gd name="connsiteX2" fmla="*/ 102870 w 282892"/>
                <a:gd name="connsiteY2" fmla="*/ 457200 h 539115"/>
                <a:gd name="connsiteX3" fmla="*/ 92393 w 282892"/>
                <a:gd name="connsiteY3" fmla="*/ 427682 h 539115"/>
                <a:gd name="connsiteX4" fmla="*/ 137160 w 282892"/>
                <a:gd name="connsiteY4" fmla="*/ 376238 h 539115"/>
                <a:gd name="connsiteX5" fmla="*/ 172403 w 282892"/>
                <a:gd name="connsiteY5" fmla="*/ 385763 h 539115"/>
                <a:gd name="connsiteX6" fmla="*/ 192405 w 282892"/>
                <a:gd name="connsiteY6" fmla="*/ 272415 h 539115"/>
                <a:gd name="connsiteX7" fmla="*/ 282893 w 282892"/>
                <a:gd name="connsiteY7" fmla="*/ 175270 h 539115"/>
                <a:gd name="connsiteX8" fmla="*/ 215265 w 282892"/>
                <a:gd name="connsiteY8" fmla="*/ 106690 h 539115"/>
                <a:gd name="connsiteX9" fmla="*/ 213360 w 282892"/>
                <a:gd name="connsiteY9" fmla="*/ 48578 h 539115"/>
                <a:gd name="connsiteX10" fmla="*/ 185738 w 282892"/>
                <a:gd name="connsiteY10" fmla="*/ 0 h 53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2892" h="539115">
                  <a:moveTo>
                    <a:pt x="0" y="539115"/>
                  </a:moveTo>
                  <a:lnTo>
                    <a:pt x="40958" y="476250"/>
                  </a:lnTo>
                  <a:lnTo>
                    <a:pt x="102870" y="457200"/>
                  </a:lnTo>
                  <a:lnTo>
                    <a:pt x="92393" y="427682"/>
                  </a:lnTo>
                  <a:lnTo>
                    <a:pt x="137160" y="376238"/>
                  </a:lnTo>
                  <a:lnTo>
                    <a:pt x="172403" y="385763"/>
                  </a:lnTo>
                  <a:lnTo>
                    <a:pt x="192405" y="272415"/>
                  </a:lnTo>
                  <a:lnTo>
                    <a:pt x="282893" y="175270"/>
                  </a:lnTo>
                  <a:lnTo>
                    <a:pt x="215265" y="106690"/>
                  </a:lnTo>
                  <a:lnTo>
                    <a:pt x="213360" y="48578"/>
                  </a:lnTo>
                  <a:lnTo>
                    <a:pt x="185738" y="0"/>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orme libre : forme 166">
              <a:extLst>
                <a:ext uri="{FF2B5EF4-FFF2-40B4-BE49-F238E27FC236}">
                  <a16:creationId xmlns:a16="http://schemas.microsoft.com/office/drawing/2014/main" id="{601EB6D9-2427-8FC0-E498-18F73349F8B6}"/>
                </a:ext>
              </a:extLst>
            </p:cNvPr>
            <p:cNvSpPr/>
            <p:nvPr/>
          </p:nvSpPr>
          <p:spPr>
            <a:xfrm>
              <a:off x="8260080" y="5524499"/>
              <a:ext cx="499109" cy="1087755"/>
            </a:xfrm>
            <a:custGeom>
              <a:avLst/>
              <a:gdLst>
                <a:gd name="connsiteX0" fmla="*/ 421005 w 499109"/>
                <a:gd name="connsiteY0" fmla="*/ 108585 h 1087755"/>
                <a:gd name="connsiteX1" fmla="*/ 401955 w 499109"/>
                <a:gd name="connsiteY1" fmla="*/ 11430 h 1087755"/>
                <a:gd name="connsiteX2" fmla="*/ 371475 w 499109"/>
                <a:gd name="connsiteY2" fmla="*/ 0 h 1087755"/>
                <a:gd name="connsiteX3" fmla="*/ 346710 w 499109"/>
                <a:gd name="connsiteY3" fmla="*/ 21907 h 1087755"/>
                <a:gd name="connsiteX4" fmla="*/ 351472 w 499109"/>
                <a:gd name="connsiteY4" fmla="*/ 207645 h 1087755"/>
                <a:gd name="connsiteX5" fmla="*/ 259080 w 499109"/>
                <a:gd name="connsiteY5" fmla="*/ 193357 h 1087755"/>
                <a:gd name="connsiteX6" fmla="*/ 221932 w 499109"/>
                <a:gd name="connsiteY6" fmla="*/ 245745 h 1087755"/>
                <a:gd name="connsiteX7" fmla="*/ 106680 w 499109"/>
                <a:gd name="connsiteY7" fmla="*/ 291475 h 1087755"/>
                <a:gd name="connsiteX8" fmla="*/ 98107 w 499109"/>
                <a:gd name="connsiteY8" fmla="*/ 321945 h 1087755"/>
                <a:gd name="connsiteX9" fmla="*/ 67627 w 499109"/>
                <a:gd name="connsiteY9" fmla="*/ 324812 h 1087755"/>
                <a:gd name="connsiteX10" fmla="*/ 44768 w 499109"/>
                <a:gd name="connsiteY10" fmla="*/ 355282 h 1087755"/>
                <a:gd name="connsiteX11" fmla="*/ 47625 w 499109"/>
                <a:gd name="connsiteY11" fmla="*/ 392430 h 1087755"/>
                <a:gd name="connsiteX12" fmla="*/ 5715 w 499109"/>
                <a:gd name="connsiteY12" fmla="*/ 445780 h 1087755"/>
                <a:gd name="connsiteX13" fmla="*/ 0 w 499109"/>
                <a:gd name="connsiteY13" fmla="*/ 476250 h 1087755"/>
                <a:gd name="connsiteX14" fmla="*/ 27622 w 499109"/>
                <a:gd name="connsiteY14" fmla="*/ 465773 h 1087755"/>
                <a:gd name="connsiteX15" fmla="*/ 68580 w 499109"/>
                <a:gd name="connsiteY15" fmla="*/ 510550 h 1087755"/>
                <a:gd name="connsiteX16" fmla="*/ 12382 w 499109"/>
                <a:gd name="connsiteY16" fmla="*/ 550555 h 1087755"/>
                <a:gd name="connsiteX17" fmla="*/ 23813 w 499109"/>
                <a:gd name="connsiteY17" fmla="*/ 609600 h 1087755"/>
                <a:gd name="connsiteX18" fmla="*/ 108585 w 499109"/>
                <a:gd name="connsiteY18" fmla="*/ 657225 h 1087755"/>
                <a:gd name="connsiteX19" fmla="*/ 80010 w 499109"/>
                <a:gd name="connsiteY19" fmla="*/ 674380 h 1087755"/>
                <a:gd name="connsiteX20" fmla="*/ 48577 w 499109"/>
                <a:gd name="connsiteY20" fmla="*/ 763905 h 1087755"/>
                <a:gd name="connsiteX21" fmla="*/ 125730 w 499109"/>
                <a:gd name="connsiteY21" fmla="*/ 736292 h 1087755"/>
                <a:gd name="connsiteX22" fmla="*/ 136207 w 499109"/>
                <a:gd name="connsiteY22" fmla="*/ 798205 h 1087755"/>
                <a:gd name="connsiteX23" fmla="*/ 107632 w 499109"/>
                <a:gd name="connsiteY23" fmla="*/ 873443 h 1087755"/>
                <a:gd name="connsiteX24" fmla="*/ 208597 w 499109"/>
                <a:gd name="connsiteY24" fmla="*/ 893455 h 1087755"/>
                <a:gd name="connsiteX25" fmla="*/ 156210 w 499109"/>
                <a:gd name="connsiteY25" fmla="*/ 928688 h 1087755"/>
                <a:gd name="connsiteX26" fmla="*/ 154305 w 499109"/>
                <a:gd name="connsiteY26" fmla="*/ 961073 h 1087755"/>
                <a:gd name="connsiteX27" fmla="*/ 205740 w 499109"/>
                <a:gd name="connsiteY27" fmla="*/ 1007755 h 1087755"/>
                <a:gd name="connsiteX28" fmla="*/ 325755 w 499109"/>
                <a:gd name="connsiteY28" fmla="*/ 1043950 h 1087755"/>
                <a:gd name="connsiteX29" fmla="*/ 339090 w 499109"/>
                <a:gd name="connsiteY29" fmla="*/ 1074430 h 1087755"/>
                <a:gd name="connsiteX30" fmla="*/ 370522 w 499109"/>
                <a:gd name="connsiteY30" fmla="*/ 1087755 h 1087755"/>
                <a:gd name="connsiteX31" fmla="*/ 433388 w 499109"/>
                <a:gd name="connsiteY31" fmla="*/ 929650 h 1087755"/>
                <a:gd name="connsiteX32" fmla="*/ 398145 w 499109"/>
                <a:gd name="connsiteY32" fmla="*/ 926792 h 1087755"/>
                <a:gd name="connsiteX33" fmla="*/ 426720 w 499109"/>
                <a:gd name="connsiteY33" fmla="*/ 904875 h 1087755"/>
                <a:gd name="connsiteX34" fmla="*/ 448627 w 499109"/>
                <a:gd name="connsiteY34" fmla="*/ 846773 h 1087755"/>
                <a:gd name="connsiteX35" fmla="*/ 441007 w 499109"/>
                <a:gd name="connsiteY35" fmla="*/ 754380 h 1087755"/>
                <a:gd name="connsiteX36" fmla="*/ 441007 w 499109"/>
                <a:gd name="connsiteY36" fmla="*/ 688667 h 1087755"/>
                <a:gd name="connsiteX37" fmla="*/ 499110 w 499109"/>
                <a:gd name="connsiteY37" fmla="*/ 561023 h 1087755"/>
                <a:gd name="connsiteX38" fmla="*/ 458152 w 499109"/>
                <a:gd name="connsiteY38" fmla="*/ 282893 h 1087755"/>
                <a:gd name="connsiteX39" fmla="*/ 415290 w 499109"/>
                <a:gd name="connsiteY39" fmla="*/ 222885 h 1087755"/>
                <a:gd name="connsiteX40" fmla="*/ 421005 w 499109"/>
                <a:gd name="connsiteY40" fmla="*/ 108585 h 108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99109" h="1087755">
                  <a:moveTo>
                    <a:pt x="421005" y="108585"/>
                  </a:moveTo>
                  <a:lnTo>
                    <a:pt x="401955" y="11430"/>
                  </a:lnTo>
                  <a:lnTo>
                    <a:pt x="371475" y="0"/>
                  </a:lnTo>
                  <a:lnTo>
                    <a:pt x="346710" y="21907"/>
                  </a:lnTo>
                  <a:lnTo>
                    <a:pt x="351472" y="207645"/>
                  </a:lnTo>
                  <a:lnTo>
                    <a:pt x="259080" y="193357"/>
                  </a:lnTo>
                  <a:lnTo>
                    <a:pt x="221932" y="245745"/>
                  </a:lnTo>
                  <a:lnTo>
                    <a:pt x="106680" y="291475"/>
                  </a:lnTo>
                  <a:lnTo>
                    <a:pt x="98107" y="321945"/>
                  </a:lnTo>
                  <a:lnTo>
                    <a:pt x="67627" y="324812"/>
                  </a:lnTo>
                  <a:lnTo>
                    <a:pt x="44768" y="355282"/>
                  </a:lnTo>
                  <a:lnTo>
                    <a:pt x="47625" y="392430"/>
                  </a:lnTo>
                  <a:lnTo>
                    <a:pt x="5715" y="445780"/>
                  </a:lnTo>
                  <a:lnTo>
                    <a:pt x="0" y="476250"/>
                  </a:lnTo>
                  <a:lnTo>
                    <a:pt x="27622" y="465773"/>
                  </a:lnTo>
                  <a:lnTo>
                    <a:pt x="68580" y="510550"/>
                  </a:lnTo>
                  <a:lnTo>
                    <a:pt x="12382" y="550555"/>
                  </a:lnTo>
                  <a:lnTo>
                    <a:pt x="23813" y="609600"/>
                  </a:lnTo>
                  <a:lnTo>
                    <a:pt x="108585" y="657225"/>
                  </a:lnTo>
                  <a:lnTo>
                    <a:pt x="80010" y="674380"/>
                  </a:lnTo>
                  <a:lnTo>
                    <a:pt x="48577" y="763905"/>
                  </a:lnTo>
                  <a:lnTo>
                    <a:pt x="125730" y="736292"/>
                  </a:lnTo>
                  <a:lnTo>
                    <a:pt x="136207" y="798205"/>
                  </a:lnTo>
                  <a:lnTo>
                    <a:pt x="107632" y="873443"/>
                  </a:lnTo>
                  <a:lnTo>
                    <a:pt x="208597" y="893455"/>
                  </a:lnTo>
                  <a:lnTo>
                    <a:pt x="156210" y="928688"/>
                  </a:lnTo>
                  <a:lnTo>
                    <a:pt x="154305" y="961073"/>
                  </a:lnTo>
                  <a:lnTo>
                    <a:pt x="205740" y="1007755"/>
                  </a:lnTo>
                  <a:lnTo>
                    <a:pt x="325755" y="1043950"/>
                  </a:lnTo>
                  <a:lnTo>
                    <a:pt x="339090" y="1074430"/>
                  </a:lnTo>
                  <a:lnTo>
                    <a:pt x="370522" y="1087755"/>
                  </a:lnTo>
                  <a:lnTo>
                    <a:pt x="433388" y="929650"/>
                  </a:lnTo>
                  <a:lnTo>
                    <a:pt x="398145" y="926792"/>
                  </a:lnTo>
                  <a:lnTo>
                    <a:pt x="426720" y="904875"/>
                  </a:lnTo>
                  <a:lnTo>
                    <a:pt x="448627" y="846773"/>
                  </a:lnTo>
                  <a:lnTo>
                    <a:pt x="441007" y="754380"/>
                  </a:lnTo>
                  <a:lnTo>
                    <a:pt x="441007" y="688667"/>
                  </a:lnTo>
                  <a:lnTo>
                    <a:pt x="499110" y="561023"/>
                  </a:lnTo>
                  <a:lnTo>
                    <a:pt x="458152" y="282893"/>
                  </a:lnTo>
                  <a:lnTo>
                    <a:pt x="415290" y="222885"/>
                  </a:lnTo>
                  <a:lnTo>
                    <a:pt x="421005" y="108585"/>
                  </a:lnTo>
                </a:path>
              </a:pathLst>
            </a:custGeom>
            <a:noFill/>
            <a:ln w="19050" cap="rnd">
              <a:solidFill>
                <a:srgbClr val="FF6A5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8" name="Graphique 6">
              <a:extLst>
                <a:ext uri="{FF2B5EF4-FFF2-40B4-BE49-F238E27FC236}">
                  <a16:creationId xmlns:a16="http://schemas.microsoft.com/office/drawing/2014/main" id="{E8D33434-1483-0184-1BB5-F921DAC78926}"/>
                </a:ext>
              </a:extLst>
            </p:cNvPr>
            <p:cNvGrpSpPr/>
            <p:nvPr/>
          </p:nvGrpSpPr>
          <p:grpSpPr>
            <a:xfrm>
              <a:off x="8256260" y="5460672"/>
              <a:ext cx="37186" cy="11439"/>
              <a:chOff x="8256260" y="5460672"/>
              <a:chExt cx="37186" cy="11439"/>
            </a:xfrm>
            <a:solidFill>
              <a:srgbClr val="666666"/>
            </a:solidFill>
          </p:grpSpPr>
          <p:sp>
            <p:nvSpPr>
              <p:cNvPr id="175" name="Forme libre : forme 174">
                <a:extLst>
                  <a:ext uri="{FF2B5EF4-FFF2-40B4-BE49-F238E27FC236}">
                    <a16:creationId xmlns:a16="http://schemas.microsoft.com/office/drawing/2014/main" id="{9DEA9756-7A9A-55C5-273F-1897DF65F3FE}"/>
                  </a:ext>
                </a:extLst>
              </p:cNvPr>
              <p:cNvSpPr/>
              <p:nvPr/>
            </p:nvSpPr>
            <p:spPr>
              <a:xfrm>
                <a:off x="8256260" y="5460681"/>
                <a:ext cx="5743" cy="7648"/>
              </a:xfrm>
              <a:custGeom>
                <a:avLst/>
                <a:gdLst>
                  <a:gd name="connsiteX0" fmla="*/ 4772 w 5743"/>
                  <a:gd name="connsiteY0" fmla="*/ 0 h 7648"/>
                  <a:gd name="connsiteX1" fmla="*/ 2867 w 5743"/>
                  <a:gd name="connsiteY1" fmla="*/ 0 h 7648"/>
                  <a:gd name="connsiteX2" fmla="*/ 2867 w 5743"/>
                  <a:gd name="connsiteY2" fmla="*/ 0 h 7648"/>
                  <a:gd name="connsiteX3" fmla="*/ 1914 w 5743"/>
                  <a:gd name="connsiteY3" fmla="*/ 0 h 7648"/>
                  <a:gd name="connsiteX4" fmla="*/ 962 w 5743"/>
                  <a:gd name="connsiteY4" fmla="*/ 962 h 7648"/>
                  <a:gd name="connsiteX5" fmla="*/ 0 w 5743"/>
                  <a:gd name="connsiteY5" fmla="*/ 1914 h 7648"/>
                  <a:gd name="connsiteX6" fmla="*/ 0 w 5743"/>
                  <a:gd name="connsiteY6" fmla="*/ 2877 h 7648"/>
                  <a:gd name="connsiteX7" fmla="*/ 0 w 5743"/>
                  <a:gd name="connsiteY7" fmla="*/ 3829 h 7648"/>
                  <a:gd name="connsiteX8" fmla="*/ 0 w 5743"/>
                  <a:gd name="connsiteY8" fmla="*/ 5734 h 7648"/>
                  <a:gd name="connsiteX9" fmla="*/ 962 w 5743"/>
                  <a:gd name="connsiteY9" fmla="*/ 6687 h 7648"/>
                  <a:gd name="connsiteX10" fmla="*/ 1914 w 5743"/>
                  <a:gd name="connsiteY10" fmla="*/ 7649 h 7648"/>
                  <a:gd name="connsiteX11" fmla="*/ 2867 w 5743"/>
                  <a:gd name="connsiteY11" fmla="*/ 7649 h 7648"/>
                  <a:gd name="connsiteX12" fmla="*/ 3829 w 5743"/>
                  <a:gd name="connsiteY12" fmla="*/ 7649 h 7648"/>
                  <a:gd name="connsiteX13" fmla="*/ 4782 w 5743"/>
                  <a:gd name="connsiteY13" fmla="*/ 7649 h 7648"/>
                  <a:gd name="connsiteX14" fmla="*/ 5743 w 5743"/>
                  <a:gd name="connsiteY14" fmla="*/ 7649 h 7648"/>
                  <a:gd name="connsiteX15" fmla="*/ 5743 w 5743"/>
                  <a:gd name="connsiteY15" fmla="*/ 7649 h 7648"/>
                  <a:gd name="connsiteX16" fmla="*/ 5743 w 5743"/>
                  <a:gd name="connsiteY16" fmla="*/ 6668 h 7648"/>
                  <a:gd name="connsiteX17" fmla="*/ 4772 w 5743"/>
                  <a:gd name="connsiteY17" fmla="*/ 6668 h 7648"/>
                  <a:gd name="connsiteX18" fmla="*/ 2867 w 5743"/>
                  <a:gd name="connsiteY18" fmla="*/ 6668 h 7648"/>
                  <a:gd name="connsiteX19" fmla="*/ 2867 w 5743"/>
                  <a:gd name="connsiteY19" fmla="*/ 6668 h 7648"/>
                  <a:gd name="connsiteX20" fmla="*/ 1914 w 5743"/>
                  <a:gd name="connsiteY20" fmla="*/ 5715 h 7648"/>
                  <a:gd name="connsiteX21" fmla="*/ 962 w 5743"/>
                  <a:gd name="connsiteY21" fmla="*/ 4753 h 7648"/>
                  <a:gd name="connsiteX22" fmla="*/ 962 w 5743"/>
                  <a:gd name="connsiteY22" fmla="*/ 3800 h 7648"/>
                  <a:gd name="connsiteX23" fmla="*/ 962 w 5743"/>
                  <a:gd name="connsiteY23" fmla="*/ 2848 h 7648"/>
                  <a:gd name="connsiteX24" fmla="*/ 1914 w 5743"/>
                  <a:gd name="connsiteY24" fmla="*/ 1905 h 7648"/>
                  <a:gd name="connsiteX25" fmla="*/ 2867 w 5743"/>
                  <a:gd name="connsiteY25" fmla="*/ 953 h 7648"/>
                  <a:gd name="connsiteX26" fmla="*/ 2867 w 5743"/>
                  <a:gd name="connsiteY26" fmla="*/ 953 h 7648"/>
                  <a:gd name="connsiteX27" fmla="*/ 4772 w 5743"/>
                  <a:gd name="connsiteY27" fmla="*/ 953 h 7648"/>
                  <a:gd name="connsiteX28" fmla="*/ 5734 w 5743"/>
                  <a:gd name="connsiteY28" fmla="*/ 953 h 7648"/>
                  <a:gd name="connsiteX29" fmla="*/ 5734 w 5743"/>
                  <a:gd name="connsiteY29" fmla="*/ 0 h 7648"/>
                  <a:gd name="connsiteX30" fmla="*/ 4772 w 5743"/>
                  <a:gd name="connsiteY30" fmla="*/ 0 h 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743" h="7648">
                    <a:moveTo>
                      <a:pt x="4772" y="0"/>
                    </a:moveTo>
                    <a:cubicBezTo>
                      <a:pt x="4772" y="0"/>
                      <a:pt x="3820" y="0"/>
                      <a:pt x="2867" y="0"/>
                    </a:cubicBezTo>
                    <a:lnTo>
                      <a:pt x="2867" y="0"/>
                    </a:lnTo>
                    <a:cubicBezTo>
                      <a:pt x="1914" y="0"/>
                      <a:pt x="1914" y="0"/>
                      <a:pt x="1914" y="0"/>
                    </a:cubicBezTo>
                    <a:lnTo>
                      <a:pt x="962" y="962"/>
                    </a:lnTo>
                    <a:cubicBezTo>
                      <a:pt x="962" y="962"/>
                      <a:pt x="962" y="962"/>
                      <a:pt x="0" y="1914"/>
                    </a:cubicBezTo>
                    <a:cubicBezTo>
                      <a:pt x="0" y="1914"/>
                      <a:pt x="0" y="1914"/>
                      <a:pt x="0" y="2877"/>
                    </a:cubicBezTo>
                    <a:lnTo>
                      <a:pt x="0" y="3829"/>
                    </a:lnTo>
                    <a:cubicBezTo>
                      <a:pt x="0" y="4782"/>
                      <a:pt x="0" y="5734"/>
                      <a:pt x="0" y="5734"/>
                    </a:cubicBezTo>
                    <a:cubicBezTo>
                      <a:pt x="0" y="6687"/>
                      <a:pt x="962" y="6687"/>
                      <a:pt x="962" y="6687"/>
                    </a:cubicBezTo>
                    <a:cubicBezTo>
                      <a:pt x="962" y="7649"/>
                      <a:pt x="1914" y="7649"/>
                      <a:pt x="1914" y="7649"/>
                    </a:cubicBezTo>
                    <a:cubicBezTo>
                      <a:pt x="2867" y="7649"/>
                      <a:pt x="2867" y="7649"/>
                      <a:pt x="2867" y="7649"/>
                    </a:cubicBezTo>
                    <a:cubicBezTo>
                      <a:pt x="3829" y="7649"/>
                      <a:pt x="3829" y="7649"/>
                      <a:pt x="3829" y="7649"/>
                    </a:cubicBezTo>
                    <a:cubicBezTo>
                      <a:pt x="4782" y="7649"/>
                      <a:pt x="4782" y="7649"/>
                      <a:pt x="4782" y="7649"/>
                    </a:cubicBezTo>
                    <a:cubicBezTo>
                      <a:pt x="4782" y="7649"/>
                      <a:pt x="4782" y="7649"/>
                      <a:pt x="5743" y="7649"/>
                    </a:cubicBezTo>
                    <a:lnTo>
                      <a:pt x="5743" y="7649"/>
                    </a:lnTo>
                    <a:lnTo>
                      <a:pt x="5743" y="6668"/>
                    </a:lnTo>
                    <a:lnTo>
                      <a:pt x="4772" y="6668"/>
                    </a:lnTo>
                    <a:cubicBezTo>
                      <a:pt x="4772" y="6668"/>
                      <a:pt x="3820" y="6668"/>
                      <a:pt x="2867" y="6668"/>
                    </a:cubicBezTo>
                    <a:lnTo>
                      <a:pt x="2867" y="6668"/>
                    </a:lnTo>
                    <a:cubicBezTo>
                      <a:pt x="1914" y="6668"/>
                      <a:pt x="1914" y="6668"/>
                      <a:pt x="1914" y="5715"/>
                    </a:cubicBezTo>
                    <a:cubicBezTo>
                      <a:pt x="1914" y="5715"/>
                      <a:pt x="962" y="5715"/>
                      <a:pt x="962" y="4753"/>
                    </a:cubicBezTo>
                    <a:cubicBezTo>
                      <a:pt x="962" y="4753"/>
                      <a:pt x="962" y="4753"/>
                      <a:pt x="962" y="3800"/>
                    </a:cubicBezTo>
                    <a:lnTo>
                      <a:pt x="962" y="2848"/>
                    </a:lnTo>
                    <a:cubicBezTo>
                      <a:pt x="962" y="1905"/>
                      <a:pt x="1914" y="1905"/>
                      <a:pt x="1914" y="1905"/>
                    </a:cubicBezTo>
                    <a:cubicBezTo>
                      <a:pt x="1914" y="953"/>
                      <a:pt x="2867" y="953"/>
                      <a:pt x="2867" y="953"/>
                    </a:cubicBezTo>
                    <a:lnTo>
                      <a:pt x="2867" y="953"/>
                    </a:lnTo>
                    <a:cubicBezTo>
                      <a:pt x="3829" y="953"/>
                      <a:pt x="3829" y="953"/>
                      <a:pt x="4772" y="953"/>
                    </a:cubicBezTo>
                    <a:cubicBezTo>
                      <a:pt x="4772" y="953"/>
                      <a:pt x="4772" y="953"/>
                      <a:pt x="5734" y="953"/>
                    </a:cubicBezTo>
                    <a:lnTo>
                      <a:pt x="5734" y="0"/>
                    </a:lnTo>
                    <a:lnTo>
                      <a:pt x="4772" y="0"/>
                    </a:lnTo>
                    <a:close/>
                  </a:path>
                </a:pathLst>
              </a:custGeom>
              <a:solidFill>
                <a:srgbClr val="666666"/>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orme libre : forme 175">
                <a:extLst>
                  <a:ext uri="{FF2B5EF4-FFF2-40B4-BE49-F238E27FC236}">
                    <a16:creationId xmlns:a16="http://schemas.microsoft.com/office/drawing/2014/main" id="{0EDDEC02-41F4-3ED8-9CD0-F6BC2BE01D9E}"/>
                  </a:ext>
                </a:extLst>
              </p:cNvPr>
              <p:cNvSpPr/>
              <p:nvPr/>
            </p:nvSpPr>
            <p:spPr>
              <a:xfrm>
                <a:off x="8263889" y="5460672"/>
                <a:ext cx="11439" cy="7639"/>
              </a:xfrm>
              <a:custGeom>
                <a:avLst/>
                <a:gdLst>
                  <a:gd name="connsiteX0" fmla="*/ 3810 w 11439"/>
                  <a:gd name="connsiteY0" fmla="*/ 962 h 7639"/>
                  <a:gd name="connsiteX1" fmla="*/ 4763 w 11439"/>
                  <a:gd name="connsiteY1" fmla="*/ 962 h 7639"/>
                  <a:gd name="connsiteX2" fmla="*/ 4763 w 11439"/>
                  <a:gd name="connsiteY2" fmla="*/ 1914 h 7639"/>
                  <a:gd name="connsiteX3" fmla="*/ 4763 w 11439"/>
                  <a:gd name="connsiteY3" fmla="*/ 2877 h 7639"/>
                  <a:gd name="connsiteX4" fmla="*/ 4763 w 11439"/>
                  <a:gd name="connsiteY4" fmla="*/ 7639 h 7639"/>
                  <a:gd name="connsiteX5" fmla="*/ 6668 w 11439"/>
                  <a:gd name="connsiteY5" fmla="*/ 7639 h 7639"/>
                  <a:gd name="connsiteX6" fmla="*/ 6668 w 11439"/>
                  <a:gd name="connsiteY6" fmla="*/ 1914 h 7639"/>
                  <a:gd name="connsiteX7" fmla="*/ 7630 w 11439"/>
                  <a:gd name="connsiteY7" fmla="*/ 962 h 7639"/>
                  <a:gd name="connsiteX8" fmla="*/ 8582 w 11439"/>
                  <a:gd name="connsiteY8" fmla="*/ 962 h 7639"/>
                  <a:gd name="connsiteX9" fmla="*/ 9535 w 11439"/>
                  <a:gd name="connsiteY9" fmla="*/ 962 h 7639"/>
                  <a:gd name="connsiteX10" fmla="*/ 9535 w 11439"/>
                  <a:gd name="connsiteY10" fmla="*/ 962 h 7639"/>
                  <a:gd name="connsiteX11" fmla="*/ 9535 w 11439"/>
                  <a:gd name="connsiteY11" fmla="*/ 1914 h 7639"/>
                  <a:gd name="connsiteX12" fmla="*/ 9535 w 11439"/>
                  <a:gd name="connsiteY12" fmla="*/ 2877 h 7639"/>
                  <a:gd name="connsiteX13" fmla="*/ 9535 w 11439"/>
                  <a:gd name="connsiteY13" fmla="*/ 7639 h 7639"/>
                  <a:gd name="connsiteX14" fmla="*/ 11440 w 11439"/>
                  <a:gd name="connsiteY14" fmla="*/ 7639 h 7639"/>
                  <a:gd name="connsiteX15" fmla="*/ 11440 w 11439"/>
                  <a:gd name="connsiteY15" fmla="*/ 2877 h 7639"/>
                  <a:gd name="connsiteX16" fmla="*/ 11440 w 11439"/>
                  <a:gd name="connsiteY16" fmla="*/ 971 h 7639"/>
                  <a:gd name="connsiteX17" fmla="*/ 10487 w 11439"/>
                  <a:gd name="connsiteY17" fmla="*/ 9 h 7639"/>
                  <a:gd name="connsiteX18" fmla="*/ 9525 w 11439"/>
                  <a:gd name="connsiteY18" fmla="*/ 9 h 7639"/>
                  <a:gd name="connsiteX19" fmla="*/ 9525 w 11439"/>
                  <a:gd name="connsiteY19" fmla="*/ 9 h 7639"/>
                  <a:gd name="connsiteX20" fmla="*/ 7630 w 11439"/>
                  <a:gd name="connsiteY20" fmla="*/ 9 h 7639"/>
                  <a:gd name="connsiteX21" fmla="*/ 6668 w 11439"/>
                  <a:gd name="connsiteY21" fmla="*/ 962 h 7639"/>
                  <a:gd name="connsiteX22" fmla="*/ 4763 w 11439"/>
                  <a:gd name="connsiteY22" fmla="*/ 0 h 7639"/>
                  <a:gd name="connsiteX23" fmla="*/ 3810 w 11439"/>
                  <a:gd name="connsiteY23" fmla="*/ 0 h 7639"/>
                  <a:gd name="connsiteX24" fmla="*/ 2858 w 11439"/>
                  <a:gd name="connsiteY24" fmla="*/ 0 h 7639"/>
                  <a:gd name="connsiteX25" fmla="*/ 1896 w 11439"/>
                  <a:gd name="connsiteY25" fmla="*/ 0 h 7639"/>
                  <a:gd name="connsiteX26" fmla="*/ 1896 w 11439"/>
                  <a:gd name="connsiteY26" fmla="*/ 962 h 7639"/>
                  <a:gd name="connsiteX27" fmla="*/ 943 w 11439"/>
                  <a:gd name="connsiteY27" fmla="*/ 962 h 7639"/>
                  <a:gd name="connsiteX28" fmla="*/ 943 w 11439"/>
                  <a:gd name="connsiteY28" fmla="*/ 962 h 7639"/>
                  <a:gd name="connsiteX29" fmla="*/ 943 w 11439"/>
                  <a:gd name="connsiteY29" fmla="*/ 9 h 7639"/>
                  <a:gd name="connsiteX30" fmla="*/ 0 w 11439"/>
                  <a:gd name="connsiteY30" fmla="*/ 9 h 7639"/>
                  <a:gd name="connsiteX31" fmla="*/ 0 w 11439"/>
                  <a:gd name="connsiteY31" fmla="*/ 7639 h 7639"/>
                  <a:gd name="connsiteX32" fmla="*/ 962 w 11439"/>
                  <a:gd name="connsiteY32" fmla="*/ 7639 h 7639"/>
                  <a:gd name="connsiteX33" fmla="*/ 962 w 11439"/>
                  <a:gd name="connsiteY33" fmla="*/ 1914 h 7639"/>
                  <a:gd name="connsiteX34" fmla="*/ 1915 w 11439"/>
                  <a:gd name="connsiteY34" fmla="*/ 962 h 7639"/>
                  <a:gd name="connsiteX35" fmla="*/ 3810 w 11439"/>
                  <a:gd name="connsiteY35" fmla="*/ 962 h 7639"/>
                  <a:gd name="connsiteX36" fmla="*/ 3810 w 11439"/>
                  <a:gd name="connsiteY36" fmla="*/ 962 h 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439" h="7639">
                    <a:moveTo>
                      <a:pt x="3810" y="962"/>
                    </a:moveTo>
                    <a:cubicBezTo>
                      <a:pt x="4763" y="962"/>
                      <a:pt x="4763" y="962"/>
                      <a:pt x="4763" y="962"/>
                    </a:cubicBezTo>
                    <a:cubicBezTo>
                      <a:pt x="4763" y="1914"/>
                      <a:pt x="4763" y="1914"/>
                      <a:pt x="4763" y="1914"/>
                    </a:cubicBezTo>
                    <a:lnTo>
                      <a:pt x="4763" y="2877"/>
                    </a:lnTo>
                    <a:lnTo>
                      <a:pt x="4763" y="7639"/>
                    </a:lnTo>
                    <a:lnTo>
                      <a:pt x="6668" y="7639"/>
                    </a:lnTo>
                    <a:lnTo>
                      <a:pt x="6668" y="1914"/>
                    </a:lnTo>
                    <a:cubicBezTo>
                      <a:pt x="6668" y="1914"/>
                      <a:pt x="7630" y="1914"/>
                      <a:pt x="7630" y="962"/>
                    </a:cubicBezTo>
                    <a:lnTo>
                      <a:pt x="8582" y="962"/>
                    </a:lnTo>
                    <a:cubicBezTo>
                      <a:pt x="9535" y="962"/>
                      <a:pt x="9535" y="962"/>
                      <a:pt x="9535" y="962"/>
                    </a:cubicBezTo>
                    <a:lnTo>
                      <a:pt x="9535" y="962"/>
                    </a:lnTo>
                    <a:cubicBezTo>
                      <a:pt x="9535" y="1914"/>
                      <a:pt x="9535" y="1914"/>
                      <a:pt x="9535" y="1914"/>
                    </a:cubicBezTo>
                    <a:lnTo>
                      <a:pt x="9535" y="2877"/>
                    </a:lnTo>
                    <a:lnTo>
                      <a:pt x="9535" y="7639"/>
                    </a:lnTo>
                    <a:lnTo>
                      <a:pt x="11440" y="7639"/>
                    </a:lnTo>
                    <a:lnTo>
                      <a:pt x="11440" y="2877"/>
                    </a:lnTo>
                    <a:cubicBezTo>
                      <a:pt x="11440" y="1914"/>
                      <a:pt x="11440" y="1914"/>
                      <a:pt x="11440" y="971"/>
                    </a:cubicBezTo>
                    <a:cubicBezTo>
                      <a:pt x="11440" y="971"/>
                      <a:pt x="11440" y="971"/>
                      <a:pt x="10487" y="9"/>
                    </a:cubicBezTo>
                    <a:lnTo>
                      <a:pt x="9525" y="9"/>
                    </a:lnTo>
                    <a:lnTo>
                      <a:pt x="9525" y="9"/>
                    </a:lnTo>
                    <a:cubicBezTo>
                      <a:pt x="8573" y="9"/>
                      <a:pt x="7630" y="9"/>
                      <a:pt x="7630" y="9"/>
                    </a:cubicBezTo>
                    <a:cubicBezTo>
                      <a:pt x="6668" y="962"/>
                      <a:pt x="6668" y="962"/>
                      <a:pt x="6668" y="962"/>
                    </a:cubicBezTo>
                    <a:cubicBezTo>
                      <a:pt x="5715" y="962"/>
                      <a:pt x="5715" y="962"/>
                      <a:pt x="4763" y="0"/>
                    </a:cubicBezTo>
                    <a:cubicBezTo>
                      <a:pt x="4763" y="0"/>
                      <a:pt x="4763" y="0"/>
                      <a:pt x="3810" y="0"/>
                    </a:cubicBezTo>
                    <a:lnTo>
                      <a:pt x="2858" y="0"/>
                    </a:lnTo>
                    <a:cubicBezTo>
                      <a:pt x="2858" y="0"/>
                      <a:pt x="2858" y="0"/>
                      <a:pt x="1896" y="0"/>
                    </a:cubicBezTo>
                    <a:cubicBezTo>
                      <a:pt x="1896" y="0"/>
                      <a:pt x="1896" y="0"/>
                      <a:pt x="1896" y="962"/>
                    </a:cubicBezTo>
                    <a:cubicBezTo>
                      <a:pt x="1896" y="962"/>
                      <a:pt x="1896" y="962"/>
                      <a:pt x="943" y="962"/>
                    </a:cubicBezTo>
                    <a:lnTo>
                      <a:pt x="943" y="962"/>
                    </a:lnTo>
                    <a:lnTo>
                      <a:pt x="943" y="9"/>
                    </a:lnTo>
                    <a:lnTo>
                      <a:pt x="0" y="9"/>
                    </a:lnTo>
                    <a:lnTo>
                      <a:pt x="0" y="7639"/>
                    </a:lnTo>
                    <a:lnTo>
                      <a:pt x="962" y="7639"/>
                    </a:lnTo>
                    <a:lnTo>
                      <a:pt x="962" y="1914"/>
                    </a:lnTo>
                    <a:cubicBezTo>
                      <a:pt x="1915" y="1914"/>
                      <a:pt x="1915" y="1914"/>
                      <a:pt x="1915" y="962"/>
                    </a:cubicBezTo>
                    <a:cubicBezTo>
                      <a:pt x="2858" y="962"/>
                      <a:pt x="2858" y="962"/>
                      <a:pt x="3810" y="962"/>
                    </a:cubicBezTo>
                    <a:lnTo>
                      <a:pt x="3810" y="962"/>
                    </a:lnTo>
                    <a:close/>
                  </a:path>
                </a:pathLst>
              </a:custGeom>
              <a:solidFill>
                <a:srgbClr val="666666"/>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orme libre : forme 176">
                <a:extLst>
                  <a:ext uri="{FF2B5EF4-FFF2-40B4-BE49-F238E27FC236}">
                    <a16:creationId xmlns:a16="http://schemas.microsoft.com/office/drawing/2014/main" id="{4E8961D0-D199-EE71-1431-48D7E5F28881}"/>
                  </a:ext>
                </a:extLst>
              </p:cNvPr>
              <p:cNvSpPr/>
              <p:nvPr/>
            </p:nvSpPr>
            <p:spPr>
              <a:xfrm>
                <a:off x="8277225" y="5460681"/>
                <a:ext cx="6696" cy="7658"/>
              </a:xfrm>
              <a:custGeom>
                <a:avLst/>
                <a:gdLst>
                  <a:gd name="connsiteX0" fmla="*/ 2857 w 6696"/>
                  <a:gd name="connsiteY0" fmla="*/ 0 h 7658"/>
                  <a:gd name="connsiteX1" fmla="*/ 1905 w 6696"/>
                  <a:gd name="connsiteY1" fmla="*/ 0 h 7658"/>
                  <a:gd name="connsiteX2" fmla="*/ 952 w 6696"/>
                  <a:gd name="connsiteY2" fmla="*/ 0 h 7658"/>
                  <a:gd name="connsiteX3" fmla="*/ 952 w 6696"/>
                  <a:gd name="connsiteY3" fmla="*/ 0 h 7658"/>
                  <a:gd name="connsiteX4" fmla="*/ 952 w 6696"/>
                  <a:gd name="connsiteY4" fmla="*/ 962 h 7658"/>
                  <a:gd name="connsiteX5" fmla="*/ 1914 w 6696"/>
                  <a:gd name="connsiteY5" fmla="*/ 962 h 7658"/>
                  <a:gd name="connsiteX6" fmla="*/ 2867 w 6696"/>
                  <a:gd name="connsiteY6" fmla="*/ 962 h 7658"/>
                  <a:gd name="connsiteX7" fmla="*/ 4772 w 6696"/>
                  <a:gd name="connsiteY7" fmla="*/ 962 h 7658"/>
                  <a:gd name="connsiteX8" fmla="*/ 5725 w 6696"/>
                  <a:gd name="connsiteY8" fmla="*/ 1914 h 7658"/>
                  <a:gd name="connsiteX9" fmla="*/ 5725 w 6696"/>
                  <a:gd name="connsiteY9" fmla="*/ 1914 h 7658"/>
                  <a:gd name="connsiteX10" fmla="*/ 5725 w 6696"/>
                  <a:gd name="connsiteY10" fmla="*/ 2877 h 7658"/>
                  <a:gd name="connsiteX11" fmla="*/ 5725 w 6696"/>
                  <a:gd name="connsiteY11" fmla="*/ 3829 h 7658"/>
                  <a:gd name="connsiteX12" fmla="*/ 5725 w 6696"/>
                  <a:gd name="connsiteY12" fmla="*/ 3829 h 7658"/>
                  <a:gd name="connsiteX13" fmla="*/ 4772 w 6696"/>
                  <a:gd name="connsiteY13" fmla="*/ 2877 h 7658"/>
                  <a:gd name="connsiteX14" fmla="*/ 3820 w 6696"/>
                  <a:gd name="connsiteY14" fmla="*/ 2877 h 7658"/>
                  <a:gd name="connsiteX15" fmla="*/ 1914 w 6696"/>
                  <a:gd name="connsiteY15" fmla="*/ 2877 h 7658"/>
                  <a:gd name="connsiteX16" fmla="*/ 952 w 6696"/>
                  <a:gd name="connsiteY16" fmla="*/ 3829 h 7658"/>
                  <a:gd name="connsiteX17" fmla="*/ 952 w 6696"/>
                  <a:gd name="connsiteY17" fmla="*/ 4782 h 7658"/>
                  <a:gd name="connsiteX18" fmla="*/ 0 w 6696"/>
                  <a:gd name="connsiteY18" fmla="*/ 5744 h 7658"/>
                  <a:gd name="connsiteX19" fmla="*/ 952 w 6696"/>
                  <a:gd name="connsiteY19" fmla="*/ 6696 h 7658"/>
                  <a:gd name="connsiteX20" fmla="*/ 952 w 6696"/>
                  <a:gd name="connsiteY20" fmla="*/ 7658 h 7658"/>
                  <a:gd name="connsiteX21" fmla="*/ 1914 w 6696"/>
                  <a:gd name="connsiteY21" fmla="*/ 7658 h 7658"/>
                  <a:gd name="connsiteX22" fmla="*/ 2867 w 6696"/>
                  <a:gd name="connsiteY22" fmla="*/ 7658 h 7658"/>
                  <a:gd name="connsiteX23" fmla="*/ 3829 w 6696"/>
                  <a:gd name="connsiteY23" fmla="*/ 7658 h 7658"/>
                  <a:gd name="connsiteX24" fmla="*/ 4782 w 6696"/>
                  <a:gd name="connsiteY24" fmla="*/ 7658 h 7658"/>
                  <a:gd name="connsiteX25" fmla="*/ 4782 w 6696"/>
                  <a:gd name="connsiteY25" fmla="*/ 7658 h 7658"/>
                  <a:gd name="connsiteX26" fmla="*/ 5734 w 6696"/>
                  <a:gd name="connsiteY26" fmla="*/ 6696 h 7658"/>
                  <a:gd name="connsiteX27" fmla="*/ 5734 w 6696"/>
                  <a:gd name="connsiteY27" fmla="*/ 7658 h 7658"/>
                  <a:gd name="connsiteX28" fmla="*/ 6696 w 6696"/>
                  <a:gd name="connsiteY28" fmla="*/ 7658 h 7658"/>
                  <a:gd name="connsiteX29" fmla="*/ 6696 w 6696"/>
                  <a:gd name="connsiteY29" fmla="*/ 2896 h 7658"/>
                  <a:gd name="connsiteX30" fmla="*/ 6696 w 6696"/>
                  <a:gd name="connsiteY30" fmla="*/ 1934 h 7658"/>
                  <a:gd name="connsiteX31" fmla="*/ 5734 w 6696"/>
                  <a:gd name="connsiteY31" fmla="*/ 981 h 7658"/>
                  <a:gd name="connsiteX32" fmla="*/ 5734 w 6696"/>
                  <a:gd name="connsiteY32" fmla="*/ 19 h 7658"/>
                  <a:gd name="connsiteX33" fmla="*/ 3839 w 6696"/>
                  <a:gd name="connsiteY33" fmla="*/ 19 h 7658"/>
                  <a:gd name="connsiteX34" fmla="*/ 2857 w 6696"/>
                  <a:gd name="connsiteY34" fmla="*/ 0 h 7658"/>
                  <a:gd name="connsiteX35" fmla="*/ 5715 w 6696"/>
                  <a:gd name="connsiteY35" fmla="*/ 4763 h 7658"/>
                  <a:gd name="connsiteX36" fmla="*/ 5715 w 6696"/>
                  <a:gd name="connsiteY36" fmla="*/ 5725 h 7658"/>
                  <a:gd name="connsiteX37" fmla="*/ 5715 w 6696"/>
                  <a:gd name="connsiteY37" fmla="*/ 6677 h 7658"/>
                  <a:gd name="connsiteX38" fmla="*/ 4763 w 6696"/>
                  <a:gd name="connsiteY38" fmla="*/ 6677 h 7658"/>
                  <a:gd name="connsiteX39" fmla="*/ 3810 w 6696"/>
                  <a:gd name="connsiteY39" fmla="*/ 6677 h 7658"/>
                  <a:gd name="connsiteX40" fmla="*/ 2848 w 6696"/>
                  <a:gd name="connsiteY40" fmla="*/ 6677 h 7658"/>
                  <a:gd name="connsiteX41" fmla="*/ 2848 w 6696"/>
                  <a:gd name="connsiteY41" fmla="*/ 6677 h 7658"/>
                  <a:gd name="connsiteX42" fmla="*/ 1895 w 6696"/>
                  <a:gd name="connsiteY42" fmla="*/ 6677 h 7658"/>
                  <a:gd name="connsiteX43" fmla="*/ 1895 w 6696"/>
                  <a:gd name="connsiteY43" fmla="*/ 5725 h 7658"/>
                  <a:gd name="connsiteX44" fmla="*/ 934 w 6696"/>
                  <a:gd name="connsiteY44" fmla="*/ 5725 h 7658"/>
                  <a:gd name="connsiteX45" fmla="*/ 1895 w 6696"/>
                  <a:gd name="connsiteY45" fmla="*/ 4763 h 7658"/>
                  <a:gd name="connsiteX46" fmla="*/ 3800 w 6696"/>
                  <a:gd name="connsiteY46" fmla="*/ 3810 h 7658"/>
                  <a:gd name="connsiteX47" fmla="*/ 4753 w 6696"/>
                  <a:gd name="connsiteY47" fmla="*/ 3810 h 7658"/>
                  <a:gd name="connsiteX48" fmla="*/ 5715 w 6696"/>
                  <a:gd name="connsiteY48" fmla="*/ 4763 h 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696" h="7658">
                    <a:moveTo>
                      <a:pt x="2857" y="0"/>
                    </a:moveTo>
                    <a:lnTo>
                      <a:pt x="1905" y="0"/>
                    </a:lnTo>
                    <a:lnTo>
                      <a:pt x="952" y="0"/>
                    </a:lnTo>
                    <a:lnTo>
                      <a:pt x="952" y="0"/>
                    </a:lnTo>
                    <a:lnTo>
                      <a:pt x="952" y="962"/>
                    </a:lnTo>
                    <a:lnTo>
                      <a:pt x="1914" y="962"/>
                    </a:lnTo>
                    <a:cubicBezTo>
                      <a:pt x="2867" y="962"/>
                      <a:pt x="2867" y="962"/>
                      <a:pt x="2867" y="962"/>
                    </a:cubicBezTo>
                    <a:cubicBezTo>
                      <a:pt x="3829" y="962"/>
                      <a:pt x="4772" y="962"/>
                      <a:pt x="4772" y="962"/>
                    </a:cubicBezTo>
                    <a:lnTo>
                      <a:pt x="5725" y="1914"/>
                    </a:lnTo>
                    <a:lnTo>
                      <a:pt x="5725" y="1914"/>
                    </a:lnTo>
                    <a:cubicBezTo>
                      <a:pt x="5725" y="2877"/>
                      <a:pt x="5725" y="2877"/>
                      <a:pt x="5725" y="2877"/>
                    </a:cubicBezTo>
                    <a:lnTo>
                      <a:pt x="5725" y="3829"/>
                    </a:lnTo>
                    <a:lnTo>
                      <a:pt x="5725" y="3829"/>
                    </a:lnTo>
                    <a:cubicBezTo>
                      <a:pt x="4772" y="2877"/>
                      <a:pt x="4772" y="2877"/>
                      <a:pt x="4772" y="2877"/>
                    </a:cubicBezTo>
                    <a:cubicBezTo>
                      <a:pt x="3820" y="2877"/>
                      <a:pt x="3820" y="2877"/>
                      <a:pt x="3820" y="2877"/>
                    </a:cubicBezTo>
                    <a:cubicBezTo>
                      <a:pt x="2857" y="2877"/>
                      <a:pt x="2857" y="2877"/>
                      <a:pt x="1914" y="2877"/>
                    </a:cubicBezTo>
                    <a:lnTo>
                      <a:pt x="952" y="3829"/>
                    </a:lnTo>
                    <a:cubicBezTo>
                      <a:pt x="952" y="3829"/>
                      <a:pt x="952" y="3829"/>
                      <a:pt x="952" y="4782"/>
                    </a:cubicBezTo>
                    <a:cubicBezTo>
                      <a:pt x="952" y="4782"/>
                      <a:pt x="0" y="4782"/>
                      <a:pt x="0" y="5744"/>
                    </a:cubicBezTo>
                    <a:lnTo>
                      <a:pt x="952" y="6696"/>
                    </a:lnTo>
                    <a:lnTo>
                      <a:pt x="952" y="7658"/>
                    </a:lnTo>
                    <a:cubicBezTo>
                      <a:pt x="952" y="7658"/>
                      <a:pt x="952" y="7658"/>
                      <a:pt x="1914" y="7658"/>
                    </a:cubicBezTo>
                    <a:lnTo>
                      <a:pt x="2867" y="7658"/>
                    </a:lnTo>
                    <a:cubicBezTo>
                      <a:pt x="3829" y="7658"/>
                      <a:pt x="3829" y="7658"/>
                      <a:pt x="3829" y="7658"/>
                    </a:cubicBezTo>
                    <a:lnTo>
                      <a:pt x="4782" y="7658"/>
                    </a:lnTo>
                    <a:lnTo>
                      <a:pt x="4782" y="7658"/>
                    </a:lnTo>
                    <a:cubicBezTo>
                      <a:pt x="5734" y="7658"/>
                      <a:pt x="5734" y="6696"/>
                      <a:pt x="5734" y="6696"/>
                    </a:cubicBezTo>
                    <a:lnTo>
                      <a:pt x="5734" y="7658"/>
                    </a:lnTo>
                    <a:lnTo>
                      <a:pt x="6696" y="7658"/>
                    </a:lnTo>
                    <a:lnTo>
                      <a:pt x="6696" y="2896"/>
                    </a:lnTo>
                    <a:cubicBezTo>
                      <a:pt x="6696" y="1934"/>
                      <a:pt x="6696" y="1934"/>
                      <a:pt x="6696" y="1934"/>
                    </a:cubicBezTo>
                    <a:cubicBezTo>
                      <a:pt x="6696" y="1934"/>
                      <a:pt x="5734" y="1934"/>
                      <a:pt x="5734" y="981"/>
                    </a:cubicBezTo>
                    <a:cubicBezTo>
                      <a:pt x="5734" y="981"/>
                      <a:pt x="5734" y="981"/>
                      <a:pt x="5734" y="19"/>
                    </a:cubicBezTo>
                    <a:cubicBezTo>
                      <a:pt x="4782" y="19"/>
                      <a:pt x="4782" y="19"/>
                      <a:pt x="3839" y="19"/>
                    </a:cubicBezTo>
                    <a:cubicBezTo>
                      <a:pt x="2857" y="0"/>
                      <a:pt x="2857" y="0"/>
                      <a:pt x="2857" y="0"/>
                    </a:cubicBezTo>
                    <a:close/>
                    <a:moveTo>
                      <a:pt x="5715" y="4763"/>
                    </a:moveTo>
                    <a:lnTo>
                      <a:pt x="5715" y="5725"/>
                    </a:lnTo>
                    <a:cubicBezTo>
                      <a:pt x="5715" y="5725"/>
                      <a:pt x="5715" y="5725"/>
                      <a:pt x="5715" y="6677"/>
                    </a:cubicBezTo>
                    <a:cubicBezTo>
                      <a:pt x="4763" y="6677"/>
                      <a:pt x="4763" y="6677"/>
                      <a:pt x="4763" y="6677"/>
                    </a:cubicBezTo>
                    <a:cubicBezTo>
                      <a:pt x="4763" y="6677"/>
                      <a:pt x="4763" y="6677"/>
                      <a:pt x="3810" y="6677"/>
                    </a:cubicBezTo>
                    <a:cubicBezTo>
                      <a:pt x="3810" y="6677"/>
                      <a:pt x="3810" y="6677"/>
                      <a:pt x="2848" y="6677"/>
                    </a:cubicBezTo>
                    <a:lnTo>
                      <a:pt x="2848" y="6677"/>
                    </a:lnTo>
                    <a:lnTo>
                      <a:pt x="1895" y="6677"/>
                    </a:lnTo>
                    <a:cubicBezTo>
                      <a:pt x="1895" y="6677"/>
                      <a:pt x="1895" y="6677"/>
                      <a:pt x="1895" y="5725"/>
                    </a:cubicBezTo>
                    <a:cubicBezTo>
                      <a:pt x="934" y="5725"/>
                      <a:pt x="934" y="5725"/>
                      <a:pt x="934" y="5725"/>
                    </a:cubicBezTo>
                    <a:cubicBezTo>
                      <a:pt x="934" y="4763"/>
                      <a:pt x="1895" y="4763"/>
                      <a:pt x="1895" y="4763"/>
                    </a:cubicBezTo>
                    <a:cubicBezTo>
                      <a:pt x="2848" y="3810"/>
                      <a:pt x="2848" y="3810"/>
                      <a:pt x="3800" y="3810"/>
                    </a:cubicBezTo>
                    <a:lnTo>
                      <a:pt x="4753" y="3810"/>
                    </a:lnTo>
                    <a:cubicBezTo>
                      <a:pt x="4763" y="3810"/>
                      <a:pt x="5715" y="3810"/>
                      <a:pt x="5715" y="4763"/>
                    </a:cubicBezTo>
                    <a:close/>
                  </a:path>
                </a:pathLst>
              </a:custGeom>
              <a:solidFill>
                <a:srgbClr val="666666"/>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orme libre : forme 177">
                <a:extLst>
                  <a:ext uri="{FF2B5EF4-FFF2-40B4-BE49-F238E27FC236}">
                    <a16:creationId xmlns:a16="http://schemas.microsoft.com/office/drawing/2014/main" id="{4C755C91-3D65-EF0B-A267-2E90D36D745E}"/>
                  </a:ext>
                </a:extLst>
              </p:cNvPr>
              <p:cNvSpPr/>
              <p:nvPr/>
            </p:nvSpPr>
            <p:spPr>
              <a:xfrm>
                <a:off x="8286750" y="5460672"/>
                <a:ext cx="6696" cy="11439"/>
              </a:xfrm>
              <a:custGeom>
                <a:avLst/>
                <a:gdLst>
                  <a:gd name="connsiteX0" fmla="*/ 5715 w 6696"/>
                  <a:gd name="connsiteY0" fmla="*/ 1914 h 11439"/>
                  <a:gd name="connsiteX1" fmla="*/ 5715 w 6696"/>
                  <a:gd name="connsiteY1" fmla="*/ 962 h 11439"/>
                  <a:gd name="connsiteX2" fmla="*/ 4763 w 6696"/>
                  <a:gd name="connsiteY2" fmla="*/ 0 h 11439"/>
                  <a:gd name="connsiteX3" fmla="*/ 2857 w 6696"/>
                  <a:gd name="connsiteY3" fmla="*/ 0 h 11439"/>
                  <a:gd name="connsiteX4" fmla="*/ 2857 w 6696"/>
                  <a:gd name="connsiteY4" fmla="*/ 0 h 11439"/>
                  <a:gd name="connsiteX5" fmla="*/ 952 w 6696"/>
                  <a:gd name="connsiteY5" fmla="*/ 0 h 11439"/>
                  <a:gd name="connsiteX6" fmla="*/ 952 w 6696"/>
                  <a:gd name="connsiteY6" fmla="*/ 962 h 11439"/>
                  <a:gd name="connsiteX7" fmla="*/ 952 w 6696"/>
                  <a:gd name="connsiteY7" fmla="*/ 962 h 11439"/>
                  <a:gd name="connsiteX8" fmla="*/ 952 w 6696"/>
                  <a:gd name="connsiteY8" fmla="*/ 962 h 11439"/>
                  <a:gd name="connsiteX9" fmla="*/ 952 w 6696"/>
                  <a:gd name="connsiteY9" fmla="*/ 9 h 11439"/>
                  <a:gd name="connsiteX10" fmla="*/ 0 w 6696"/>
                  <a:gd name="connsiteY10" fmla="*/ 9 h 11439"/>
                  <a:gd name="connsiteX11" fmla="*/ 0 w 6696"/>
                  <a:gd name="connsiteY11" fmla="*/ 11439 h 11439"/>
                  <a:gd name="connsiteX12" fmla="*/ 952 w 6696"/>
                  <a:gd name="connsiteY12" fmla="*/ 11439 h 11439"/>
                  <a:gd name="connsiteX13" fmla="*/ 952 w 6696"/>
                  <a:gd name="connsiteY13" fmla="*/ 6677 h 11439"/>
                  <a:gd name="connsiteX14" fmla="*/ 1914 w 6696"/>
                  <a:gd name="connsiteY14" fmla="*/ 7639 h 11439"/>
                  <a:gd name="connsiteX15" fmla="*/ 2867 w 6696"/>
                  <a:gd name="connsiteY15" fmla="*/ 7639 h 11439"/>
                  <a:gd name="connsiteX16" fmla="*/ 3829 w 6696"/>
                  <a:gd name="connsiteY16" fmla="*/ 7639 h 11439"/>
                  <a:gd name="connsiteX17" fmla="*/ 4782 w 6696"/>
                  <a:gd name="connsiteY17" fmla="*/ 7639 h 11439"/>
                  <a:gd name="connsiteX18" fmla="*/ 5734 w 6696"/>
                  <a:gd name="connsiteY18" fmla="*/ 7639 h 11439"/>
                  <a:gd name="connsiteX19" fmla="*/ 5734 w 6696"/>
                  <a:gd name="connsiteY19" fmla="*/ 6677 h 11439"/>
                  <a:gd name="connsiteX20" fmla="*/ 5734 w 6696"/>
                  <a:gd name="connsiteY20" fmla="*/ 5725 h 11439"/>
                  <a:gd name="connsiteX21" fmla="*/ 6696 w 6696"/>
                  <a:gd name="connsiteY21" fmla="*/ 3820 h 11439"/>
                  <a:gd name="connsiteX22" fmla="*/ 5715 w 6696"/>
                  <a:gd name="connsiteY22" fmla="*/ 1914 h 11439"/>
                  <a:gd name="connsiteX23" fmla="*/ 2857 w 6696"/>
                  <a:gd name="connsiteY23" fmla="*/ 962 h 11439"/>
                  <a:gd name="connsiteX24" fmla="*/ 3820 w 6696"/>
                  <a:gd name="connsiteY24" fmla="*/ 962 h 11439"/>
                  <a:gd name="connsiteX25" fmla="*/ 4772 w 6696"/>
                  <a:gd name="connsiteY25" fmla="*/ 1914 h 11439"/>
                  <a:gd name="connsiteX26" fmla="*/ 5725 w 6696"/>
                  <a:gd name="connsiteY26" fmla="*/ 2877 h 11439"/>
                  <a:gd name="connsiteX27" fmla="*/ 5725 w 6696"/>
                  <a:gd name="connsiteY27" fmla="*/ 3829 h 11439"/>
                  <a:gd name="connsiteX28" fmla="*/ 5725 w 6696"/>
                  <a:gd name="connsiteY28" fmla="*/ 5734 h 11439"/>
                  <a:gd name="connsiteX29" fmla="*/ 4772 w 6696"/>
                  <a:gd name="connsiteY29" fmla="*/ 6686 h 11439"/>
                  <a:gd name="connsiteX30" fmla="*/ 3820 w 6696"/>
                  <a:gd name="connsiteY30" fmla="*/ 6686 h 11439"/>
                  <a:gd name="connsiteX31" fmla="*/ 2857 w 6696"/>
                  <a:gd name="connsiteY31" fmla="*/ 6686 h 11439"/>
                  <a:gd name="connsiteX32" fmla="*/ 1905 w 6696"/>
                  <a:gd name="connsiteY32" fmla="*/ 6686 h 11439"/>
                  <a:gd name="connsiteX33" fmla="*/ 943 w 6696"/>
                  <a:gd name="connsiteY33" fmla="*/ 5734 h 11439"/>
                  <a:gd name="connsiteX34" fmla="*/ 943 w 6696"/>
                  <a:gd name="connsiteY34" fmla="*/ 1914 h 11439"/>
                  <a:gd name="connsiteX35" fmla="*/ 943 w 6696"/>
                  <a:gd name="connsiteY35" fmla="*/ 1914 h 11439"/>
                  <a:gd name="connsiteX36" fmla="*/ 943 w 6696"/>
                  <a:gd name="connsiteY36" fmla="*/ 962 h 11439"/>
                  <a:gd name="connsiteX37" fmla="*/ 1905 w 6696"/>
                  <a:gd name="connsiteY37" fmla="*/ 962 h 11439"/>
                  <a:gd name="connsiteX38" fmla="*/ 2857 w 6696"/>
                  <a:gd name="connsiteY38" fmla="*/ 962 h 1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696" h="11439">
                    <a:moveTo>
                      <a:pt x="5715" y="1914"/>
                    </a:moveTo>
                    <a:lnTo>
                      <a:pt x="5715" y="962"/>
                    </a:lnTo>
                    <a:cubicBezTo>
                      <a:pt x="5715" y="0"/>
                      <a:pt x="4763" y="0"/>
                      <a:pt x="4763" y="0"/>
                    </a:cubicBezTo>
                    <a:cubicBezTo>
                      <a:pt x="4763" y="0"/>
                      <a:pt x="3810" y="0"/>
                      <a:pt x="2857" y="0"/>
                    </a:cubicBezTo>
                    <a:lnTo>
                      <a:pt x="2857" y="0"/>
                    </a:lnTo>
                    <a:cubicBezTo>
                      <a:pt x="1905" y="0"/>
                      <a:pt x="1905" y="0"/>
                      <a:pt x="952" y="0"/>
                    </a:cubicBezTo>
                    <a:cubicBezTo>
                      <a:pt x="952" y="0"/>
                      <a:pt x="952" y="0"/>
                      <a:pt x="952" y="962"/>
                    </a:cubicBezTo>
                    <a:lnTo>
                      <a:pt x="952" y="962"/>
                    </a:lnTo>
                    <a:lnTo>
                      <a:pt x="952" y="962"/>
                    </a:lnTo>
                    <a:lnTo>
                      <a:pt x="952" y="9"/>
                    </a:lnTo>
                    <a:lnTo>
                      <a:pt x="0" y="9"/>
                    </a:lnTo>
                    <a:lnTo>
                      <a:pt x="0" y="11439"/>
                    </a:lnTo>
                    <a:lnTo>
                      <a:pt x="952" y="11439"/>
                    </a:lnTo>
                    <a:lnTo>
                      <a:pt x="952" y="6677"/>
                    </a:lnTo>
                    <a:cubicBezTo>
                      <a:pt x="952" y="7639"/>
                      <a:pt x="952" y="7639"/>
                      <a:pt x="1914" y="7639"/>
                    </a:cubicBezTo>
                    <a:lnTo>
                      <a:pt x="2867" y="7639"/>
                    </a:lnTo>
                    <a:cubicBezTo>
                      <a:pt x="3829" y="7639"/>
                      <a:pt x="3829" y="7639"/>
                      <a:pt x="3829" y="7639"/>
                    </a:cubicBezTo>
                    <a:cubicBezTo>
                      <a:pt x="4782" y="7639"/>
                      <a:pt x="4782" y="7639"/>
                      <a:pt x="4782" y="7639"/>
                    </a:cubicBezTo>
                    <a:lnTo>
                      <a:pt x="5734" y="7639"/>
                    </a:lnTo>
                    <a:cubicBezTo>
                      <a:pt x="5734" y="6677"/>
                      <a:pt x="5734" y="6677"/>
                      <a:pt x="5734" y="6677"/>
                    </a:cubicBezTo>
                    <a:cubicBezTo>
                      <a:pt x="5734" y="5725"/>
                      <a:pt x="5734" y="5725"/>
                      <a:pt x="5734" y="5725"/>
                    </a:cubicBezTo>
                    <a:cubicBezTo>
                      <a:pt x="6696" y="4763"/>
                      <a:pt x="6696" y="4763"/>
                      <a:pt x="6696" y="3820"/>
                    </a:cubicBezTo>
                    <a:cubicBezTo>
                      <a:pt x="6696" y="2877"/>
                      <a:pt x="6668" y="2877"/>
                      <a:pt x="5715" y="1914"/>
                    </a:cubicBezTo>
                    <a:close/>
                    <a:moveTo>
                      <a:pt x="2857" y="962"/>
                    </a:moveTo>
                    <a:cubicBezTo>
                      <a:pt x="3820" y="962"/>
                      <a:pt x="3820" y="962"/>
                      <a:pt x="3820" y="962"/>
                    </a:cubicBezTo>
                    <a:cubicBezTo>
                      <a:pt x="4772" y="962"/>
                      <a:pt x="4772" y="962"/>
                      <a:pt x="4772" y="1914"/>
                    </a:cubicBezTo>
                    <a:cubicBezTo>
                      <a:pt x="4772" y="1914"/>
                      <a:pt x="4772" y="1914"/>
                      <a:pt x="5725" y="2877"/>
                    </a:cubicBezTo>
                    <a:lnTo>
                      <a:pt x="5725" y="3829"/>
                    </a:lnTo>
                    <a:cubicBezTo>
                      <a:pt x="5725" y="4782"/>
                      <a:pt x="5725" y="4782"/>
                      <a:pt x="5725" y="5734"/>
                    </a:cubicBezTo>
                    <a:cubicBezTo>
                      <a:pt x="4772" y="5734"/>
                      <a:pt x="4772" y="5734"/>
                      <a:pt x="4772" y="6686"/>
                    </a:cubicBezTo>
                    <a:lnTo>
                      <a:pt x="3820" y="6686"/>
                    </a:lnTo>
                    <a:lnTo>
                      <a:pt x="2857" y="6686"/>
                    </a:lnTo>
                    <a:lnTo>
                      <a:pt x="1905" y="6686"/>
                    </a:lnTo>
                    <a:cubicBezTo>
                      <a:pt x="943" y="6686"/>
                      <a:pt x="943" y="6686"/>
                      <a:pt x="943" y="5734"/>
                    </a:cubicBezTo>
                    <a:lnTo>
                      <a:pt x="943" y="1914"/>
                    </a:lnTo>
                    <a:lnTo>
                      <a:pt x="943" y="1914"/>
                    </a:lnTo>
                    <a:lnTo>
                      <a:pt x="943" y="962"/>
                    </a:lnTo>
                    <a:cubicBezTo>
                      <a:pt x="1905" y="962"/>
                      <a:pt x="1905" y="962"/>
                      <a:pt x="1905" y="962"/>
                    </a:cubicBezTo>
                    <a:cubicBezTo>
                      <a:pt x="2857" y="962"/>
                      <a:pt x="2857" y="962"/>
                      <a:pt x="2857" y="962"/>
                    </a:cubicBezTo>
                    <a:close/>
                  </a:path>
                </a:pathLst>
              </a:custGeom>
              <a:solidFill>
                <a:srgbClr val="666666"/>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orme libre : forme 168">
              <a:extLst>
                <a:ext uri="{FF2B5EF4-FFF2-40B4-BE49-F238E27FC236}">
                  <a16:creationId xmlns:a16="http://schemas.microsoft.com/office/drawing/2014/main" id="{6BB57EA6-08AB-A28C-0821-11118D4587AE}"/>
                </a:ext>
              </a:extLst>
            </p:cNvPr>
            <p:cNvSpPr/>
            <p:nvPr/>
          </p:nvSpPr>
          <p:spPr>
            <a:xfrm>
              <a:off x="5999333" y="1455605"/>
              <a:ext cx="914400" cy="733425"/>
            </a:xfrm>
            <a:custGeom>
              <a:avLst/>
              <a:gdLst>
                <a:gd name="connsiteX0" fmla="*/ 375285 w 914400"/>
                <a:gd name="connsiteY0" fmla="*/ 33338 h 733425"/>
                <a:gd name="connsiteX1" fmla="*/ 351472 w 914400"/>
                <a:gd name="connsiteY1" fmla="*/ 50483 h 733425"/>
                <a:gd name="connsiteX2" fmla="*/ 253365 w 914400"/>
                <a:gd name="connsiteY2" fmla="*/ 26670 h 733425"/>
                <a:gd name="connsiteX3" fmla="*/ 185738 w 914400"/>
                <a:gd name="connsiteY3" fmla="*/ 46672 h 733425"/>
                <a:gd name="connsiteX4" fmla="*/ 125730 w 914400"/>
                <a:gd name="connsiteY4" fmla="*/ 34290 h 733425"/>
                <a:gd name="connsiteX5" fmla="*/ 108585 w 914400"/>
                <a:gd name="connsiteY5" fmla="*/ 0 h 733425"/>
                <a:gd name="connsiteX6" fmla="*/ 66675 w 914400"/>
                <a:gd name="connsiteY6" fmla="*/ 100965 h 733425"/>
                <a:gd name="connsiteX7" fmla="*/ 25718 w 914400"/>
                <a:gd name="connsiteY7" fmla="*/ 100965 h 733425"/>
                <a:gd name="connsiteX8" fmla="*/ 0 w 914400"/>
                <a:gd name="connsiteY8" fmla="*/ 127635 h 733425"/>
                <a:gd name="connsiteX9" fmla="*/ 19050 w 914400"/>
                <a:gd name="connsiteY9" fmla="*/ 190500 h 733425"/>
                <a:gd name="connsiteX10" fmla="*/ 59055 w 914400"/>
                <a:gd name="connsiteY10" fmla="*/ 260985 h 733425"/>
                <a:gd name="connsiteX11" fmla="*/ 63818 w 914400"/>
                <a:gd name="connsiteY11" fmla="*/ 377190 h 733425"/>
                <a:gd name="connsiteX12" fmla="*/ 129540 w 914400"/>
                <a:gd name="connsiteY12" fmla="*/ 435292 h 733425"/>
                <a:gd name="connsiteX13" fmla="*/ 142875 w 914400"/>
                <a:gd name="connsiteY13" fmla="*/ 495300 h 733425"/>
                <a:gd name="connsiteX14" fmla="*/ 166688 w 914400"/>
                <a:gd name="connsiteY14" fmla="*/ 518160 h 733425"/>
                <a:gd name="connsiteX15" fmla="*/ 200025 w 914400"/>
                <a:gd name="connsiteY15" fmla="*/ 511492 h 733425"/>
                <a:gd name="connsiteX16" fmla="*/ 230496 w 914400"/>
                <a:gd name="connsiteY16" fmla="*/ 624840 h 733425"/>
                <a:gd name="connsiteX17" fmla="*/ 230496 w 914400"/>
                <a:gd name="connsiteY17" fmla="*/ 624840 h 733425"/>
                <a:gd name="connsiteX18" fmla="*/ 304800 w 914400"/>
                <a:gd name="connsiteY18" fmla="*/ 616268 h 733425"/>
                <a:gd name="connsiteX19" fmla="*/ 324803 w 914400"/>
                <a:gd name="connsiteY19" fmla="*/ 586740 h 733425"/>
                <a:gd name="connsiteX20" fmla="*/ 340995 w 914400"/>
                <a:gd name="connsiteY20" fmla="*/ 614363 h 733425"/>
                <a:gd name="connsiteX21" fmla="*/ 370522 w 914400"/>
                <a:gd name="connsiteY21" fmla="*/ 596265 h 733425"/>
                <a:gd name="connsiteX22" fmla="*/ 410528 w 914400"/>
                <a:gd name="connsiteY22" fmla="*/ 601980 h 733425"/>
                <a:gd name="connsiteX23" fmla="*/ 418147 w 914400"/>
                <a:gd name="connsiteY23" fmla="*/ 635318 h 733425"/>
                <a:gd name="connsiteX24" fmla="*/ 462915 w 914400"/>
                <a:gd name="connsiteY24" fmla="*/ 681038 h 733425"/>
                <a:gd name="connsiteX25" fmla="*/ 457200 w 914400"/>
                <a:gd name="connsiteY25" fmla="*/ 709613 h 733425"/>
                <a:gd name="connsiteX26" fmla="*/ 428625 w 914400"/>
                <a:gd name="connsiteY26" fmla="*/ 725805 h 733425"/>
                <a:gd name="connsiteX27" fmla="*/ 526733 w 914400"/>
                <a:gd name="connsiteY27" fmla="*/ 733425 h 733425"/>
                <a:gd name="connsiteX28" fmla="*/ 646747 w 914400"/>
                <a:gd name="connsiteY28" fmla="*/ 704850 h 733425"/>
                <a:gd name="connsiteX29" fmla="*/ 688658 w 914400"/>
                <a:gd name="connsiteY29" fmla="*/ 647700 h 733425"/>
                <a:gd name="connsiteX30" fmla="*/ 690563 w 914400"/>
                <a:gd name="connsiteY30" fmla="*/ 585788 h 733425"/>
                <a:gd name="connsiteX31" fmla="*/ 855345 w 914400"/>
                <a:gd name="connsiteY31" fmla="*/ 552450 h 733425"/>
                <a:gd name="connsiteX32" fmla="*/ 850583 w 914400"/>
                <a:gd name="connsiteY32" fmla="*/ 461010 h 733425"/>
                <a:gd name="connsiteX33" fmla="*/ 882015 w 914400"/>
                <a:gd name="connsiteY33" fmla="*/ 453390 h 733425"/>
                <a:gd name="connsiteX34" fmla="*/ 914400 w 914400"/>
                <a:gd name="connsiteY34" fmla="*/ 400050 h 733425"/>
                <a:gd name="connsiteX35" fmla="*/ 886778 w 914400"/>
                <a:gd name="connsiteY35" fmla="*/ 381952 h 733425"/>
                <a:gd name="connsiteX36" fmla="*/ 849630 w 914400"/>
                <a:gd name="connsiteY36" fmla="*/ 293370 h 733425"/>
                <a:gd name="connsiteX37" fmla="*/ 876310 w 914400"/>
                <a:gd name="connsiteY37" fmla="*/ 269558 h 733425"/>
                <a:gd name="connsiteX38" fmla="*/ 882025 w 914400"/>
                <a:gd name="connsiteY38" fmla="*/ 247650 h 733425"/>
                <a:gd name="connsiteX39" fmla="*/ 782012 w 914400"/>
                <a:gd name="connsiteY39" fmla="*/ 183833 h 733425"/>
                <a:gd name="connsiteX40" fmla="*/ 740102 w 914400"/>
                <a:gd name="connsiteY40" fmla="*/ 139065 h 733425"/>
                <a:gd name="connsiteX41" fmla="*/ 746770 w 914400"/>
                <a:gd name="connsiteY41" fmla="*/ 108585 h 733425"/>
                <a:gd name="connsiteX42" fmla="*/ 728682 w 914400"/>
                <a:gd name="connsiteY42" fmla="*/ 81915 h 733425"/>
                <a:gd name="connsiteX43" fmla="*/ 700107 w 914400"/>
                <a:gd name="connsiteY43" fmla="*/ 74295 h 733425"/>
                <a:gd name="connsiteX44" fmla="*/ 613420 w 914400"/>
                <a:gd name="connsiteY44" fmla="*/ 105727 h 733425"/>
                <a:gd name="connsiteX45" fmla="*/ 586750 w 914400"/>
                <a:gd name="connsiteY45" fmla="*/ 88583 h 733425"/>
                <a:gd name="connsiteX46" fmla="*/ 564842 w 914400"/>
                <a:gd name="connsiteY46" fmla="*/ 112395 h 733425"/>
                <a:gd name="connsiteX47" fmla="*/ 491500 w 914400"/>
                <a:gd name="connsiteY47" fmla="*/ 100965 h 733425"/>
                <a:gd name="connsiteX48" fmla="*/ 375285 w 914400"/>
                <a:gd name="connsiteY48" fmla="*/ 33338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14400" h="733425">
                  <a:moveTo>
                    <a:pt x="375285" y="33338"/>
                  </a:moveTo>
                  <a:lnTo>
                    <a:pt x="351472" y="50483"/>
                  </a:lnTo>
                  <a:lnTo>
                    <a:pt x="253365" y="26670"/>
                  </a:lnTo>
                  <a:lnTo>
                    <a:pt x="185738" y="46672"/>
                  </a:lnTo>
                  <a:lnTo>
                    <a:pt x="125730" y="34290"/>
                  </a:lnTo>
                  <a:lnTo>
                    <a:pt x="108585" y="0"/>
                  </a:lnTo>
                  <a:lnTo>
                    <a:pt x="66675" y="100965"/>
                  </a:lnTo>
                  <a:lnTo>
                    <a:pt x="25718" y="100965"/>
                  </a:lnTo>
                  <a:lnTo>
                    <a:pt x="0" y="127635"/>
                  </a:lnTo>
                  <a:lnTo>
                    <a:pt x="19050" y="190500"/>
                  </a:lnTo>
                  <a:lnTo>
                    <a:pt x="59055" y="260985"/>
                  </a:lnTo>
                  <a:lnTo>
                    <a:pt x="63818" y="377190"/>
                  </a:lnTo>
                  <a:lnTo>
                    <a:pt x="129540" y="435292"/>
                  </a:lnTo>
                  <a:lnTo>
                    <a:pt x="142875" y="495300"/>
                  </a:lnTo>
                  <a:lnTo>
                    <a:pt x="166688" y="518160"/>
                  </a:lnTo>
                  <a:lnTo>
                    <a:pt x="200025" y="511492"/>
                  </a:lnTo>
                  <a:lnTo>
                    <a:pt x="230496" y="624840"/>
                  </a:lnTo>
                  <a:lnTo>
                    <a:pt x="230496" y="624840"/>
                  </a:lnTo>
                  <a:lnTo>
                    <a:pt x="304800" y="616268"/>
                  </a:lnTo>
                  <a:lnTo>
                    <a:pt x="324803" y="586740"/>
                  </a:lnTo>
                  <a:lnTo>
                    <a:pt x="340995" y="614363"/>
                  </a:lnTo>
                  <a:lnTo>
                    <a:pt x="370522" y="596265"/>
                  </a:lnTo>
                  <a:lnTo>
                    <a:pt x="410528" y="601980"/>
                  </a:lnTo>
                  <a:lnTo>
                    <a:pt x="418147" y="635318"/>
                  </a:lnTo>
                  <a:lnTo>
                    <a:pt x="462915" y="681038"/>
                  </a:lnTo>
                  <a:lnTo>
                    <a:pt x="457200" y="709613"/>
                  </a:lnTo>
                  <a:lnTo>
                    <a:pt x="428625" y="725805"/>
                  </a:lnTo>
                  <a:lnTo>
                    <a:pt x="526733" y="733425"/>
                  </a:lnTo>
                  <a:lnTo>
                    <a:pt x="646747" y="704850"/>
                  </a:lnTo>
                  <a:lnTo>
                    <a:pt x="688658" y="647700"/>
                  </a:lnTo>
                  <a:lnTo>
                    <a:pt x="690563" y="585788"/>
                  </a:lnTo>
                  <a:lnTo>
                    <a:pt x="855345" y="552450"/>
                  </a:lnTo>
                  <a:lnTo>
                    <a:pt x="850583" y="461010"/>
                  </a:lnTo>
                  <a:lnTo>
                    <a:pt x="882015" y="453390"/>
                  </a:lnTo>
                  <a:lnTo>
                    <a:pt x="914400" y="400050"/>
                  </a:lnTo>
                  <a:lnTo>
                    <a:pt x="886778" y="381952"/>
                  </a:lnTo>
                  <a:lnTo>
                    <a:pt x="849630" y="293370"/>
                  </a:lnTo>
                  <a:lnTo>
                    <a:pt x="876310" y="269558"/>
                  </a:lnTo>
                  <a:lnTo>
                    <a:pt x="882025" y="247650"/>
                  </a:lnTo>
                  <a:lnTo>
                    <a:pt x="782012" y="183833"/>
                  </a:lnTo>
                  <a:lnTo>
                    <a:pt x="740102" y="139065"/>
                  </a:lnTo>
                  <a:lnTo>
                    <a:pt x="746770" y="108585"/>
                  </a:lnTo>
                  <a:lnTo>
                    <a:pt x="728682" y="81915"/>
                  </a:lnTo>
                  <a:lnTo>
                    <a:pt x="700107" y="74295"/>
                  </a:lnTo>
                  <a:lnTo>
                    <a:pt x="613420" y="105727"/>
                  </a:lnTo>
                  <a:lnTo>
                    <a:pt x="586750" y="88583"/>
                  </a:lnTo>
                  <a:lnTo>
                    <a:pt x="564842" y="112395"/>
                  </a:lnTo>
                  <a:lnTo>
                    <a:pt x="491500" y="100965"/>
                  </a:lnTo>
                  <a:lnTo>
                    <a:pt x="375285" y="33338"/>
                  </a:lnTo>
                  <a:close/>
                </a:path>
              </a:pathLst>
            </a:custGeom>
            <a:solidFill>
              <a:srgbClr val="FFA69D"/>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orme libre : forme 169">
              <a:extLst>
                <a:ext uri="{FF2B5EF4-FFF2-40B4-BE49-F238E27FC236}">
                  <a16:creationId xmlns:a16="http://schemas.microsoft.com/office/drawing/2014/main" id="{8F096835-2667-37C6-98B5-B997D367B006}"/>
                </a:ext>
              </a:extLst>
            </p:cNvPr>
            <p:cNvSpPr/>
            <p:nvPr/>
          </p:nvSpPr>
          <p:spPr>
            <a:xfrm>
              <a:off x="4548187" y="902680"/>
              <a:ext cx="1603057" cy="1229678"/>
            </a:xfrm>
            <a:custGeom>
              <a:avLst/>
              <a:gdLst>
                <a:gd name="connsiteX0" fmla="*/ 400050 w 1603057"/>
                <a:gd name="connsiteY0" fmla="*/ 415290 h 1229677"/>
                <a:gd name="connsiteX1" fmla="*/ 342900 w 1603057"/>
                <a:gd name="connsiteY1" fmla="*/ 440055 h 1229677"/>
                <a:gd name="connsiteX2" fmla="*/ 274320 w 1603057"/>
                <a:gd name="connsiteY2" fmla="*/ 327660 h 1229677"/>
                <a:gd name="connsiteX3" fmla="*/ 300990 w 1603057"/>
                <a:gd name="connsiteY3" fmla="*/ 243840 h 1229677"/>
                <a:gd name="connsiteX4" fmla="*/ 289560 w 1603057"/>
                <a:gd name="connsiteY4" fmla="*/ 214313 h 1229677"/>
                <a:gd name="connsiteX5" fmla="*/ 220028 w 1603057"/>
                <a:gd name="connsiteY5" fmla="*/ 206692 h 1229677"/>
                <a:gd name="connsiteX6" fmla="*/ 193358 w 1603057"/>
                <a:gd name="connsiteY6" fmla="*/ 225742 h 1229677"/>
                <a:gd name="connsiteX7" fmla="*/ 123825 w 1603057"/>
                <a:gd name="connsiteY7" fmla="*/ 230505 h 1229677"/>
                <a:gd name="connsiteX8" fmla="*/ 1905 w 1603057"/>
                <a:gd name="connsiteY8" fmla="*/ 180975 h 1229677"/>
                <a:gd name="connsiteX9" fmla="*/ 0 w 1603057"/>
                <a:gd name="connsiteY9" fmla="*/ 211455 h 1229677"/>
                <a:gd name="connsiteX10" fmla="*/ 35242 w 1603057"/>
                <a:gd name="connsiteY10" fmla="*/ 230505 h 1229677"/>
                <a:gd name="connsiteX11" fmla="*/ 40958 w 1603057"/>
                <a:gd name="connsiteY11" fmla="*/ 282892 h 1229677"/>
                <a:gd name="connsiteX12" fmla="*/ 20003 w 1603057"/>
                <a:gd name="connsiteY12" fmla="*/ 304800 h 1229677"/>
                <a:gd name="connsiteX13" fmla="*/ 47625 w 1603057"/>
                <a:gd name="connsiteY13" fmla="*/ 413385 h 1229677"/>
                <a:gd name="connsiteX14" fmla="*/ 138113 w 1603057"/>
                <a:gd name="connsiteY14" fmla="*/ 511492 h 1229677"/>
                <a:gd name="connsiteX15" fmla="*/ 123825 w 1603057"/>
                <a:gd name="connsiteY15" fmla="*/ 619125 h 1229677"/>
                <a:gd name="connsiteX16" fmla="*/ 144780 w 1603057"/>
                <a:gd name="connsiteY16" fmla="*/ 649605 h 1229677"/>
                <a:gd name="connsiteX17" fmla="*/ 139065 w 1603057"/>
                <a:gd name="connsiteY17" fmla="*/ 713423 h 1229677"/>
                <a:gd name="connsiteX18" fmla="*/ 115253 w 1603057"/>
                <a:gd name="connsiteY18" fmla="*/ 774382 h 1229677"/>
                <a:gd name="connsiteX19" fmla="*/ 160020 w 1603057"/>
                <a:gd name="connsiteY19" fmla="*/ 874395 h 1229677"/>
                <a:gd name="connsiteX20" fmla="*/ 187642 w 1603057"/>
                <a:gd name="connsiteY20" fmla="*/ 888682 h 1229677"/>
                <a:gd name="connsiteX21" fmla="*/ 214313 w 1603057"/>
                <a:gd name="connsiteY21" fmla="*/ 871537 h 1229677"/>
                <a:gd name="connsiteX22" fmla="*/ 203835 w 1603057"/>
                <a:gd name="connsiteY22" fmla="*/ 902970 h 1229677"/>
                <a:gd name="connsiteX23" fmla="*/ 128588 w 1603057"/>
                <a:gd name="connsiteY23" fmla="*/ 911543 h 1229677"/>
                <a:gd name="connsiteX24" fmla="*/ 179070 w 1603057"/>
                <a:gd name="connsiteY24" fmla="*/ 1013460 h 1229677"/>
                <a:gd name="connsiteX25" fmla="*/ 207645 w 1603057"/>
                <a:gd name="connsiteY25" fmla="*/ 1022985 h 1229677"/>
                <a:gd name="connsiteX26" fmla="*/ 283845 w 1603057"/>
                <a:gd name="connsiteY26" fmla="*/ 972503 h 1229677"/>
                <a:gd name="connsiteX27" fmla="*/ 341947 w 1603057"/>
                <a:gd name="connsiteY27" fmla="*/ 997268 h 1229677"/>
                <a:gd name="connsiteX28" fmla="*/ 434340 w 1603057"/>
                <a:gd name="connsiteY28" fmla="*/ 1005840 h 1229677"/>
                <a:gd name="connsiteX29" fmla="*/ 469583 w 1603057"/>
                <a:gd name="connsiteY29" fmla="*/ 1045845 h 1229677"/>
                <a:gd name="connsiteX30" fmla="*/ 495300 w 1603057"/>
                <a:gd name="connsiteY30" fmla="*/ 1028700 h 1229677"/>
                <a:gd name="connsiteX31" fmla="*/ 521970 w 1603057"/>
                <a:gd name="connsiteY31" fmla="*/ 1046798 h 1229677"/>
                <a:gd name="connsiteX32" fmla="*/ 594360 w 1603057"/>
                <a:gd name="connsiteY32" fmla="*/ 1011555 h 1229677"/>
                <a:gd name="connsiteX33" fmla="*/ 691515 w 1603057"/>
                <a:gd name="connsiteY33" fmla="*/ 1011555 h 1229677"/>
                <a:gd name="connsiteX34" fmla="*/ 699135 w 1603057"/>
                <a:gd name="connsiteY34" fmla="*/ 982028 h 1229677"/>
                <a:gd name="connsiteX35" fmla="*/ 728663 w 1603057"/>
                <a:gd name="connsiteY35" fmla="*/ 984885 h 1229677"/>
                <a:gd name="connsiteX36" fmla="*/ 749618 w 1603057"/>
                <a:gd name="connsiteY36" fmla="*/ 1049655 h 1229677"/>
                <a:gd name="connsiteX37" fmla="*/ 783908 w 1603057"/>
                <a:gd name="connsiteY37" fmla="*/ 1065848 h 1229677"/>
                <a:gd name="connsiteX38" fmla="*/ 783908 w 1603057"/>
                <a:gd name="connsiteY38" fmla="*/ 1097280 h 1229677"/>
                <a:gd name="connsiteX39" fmla="*/ 816293 w 1603057"/>
                <a:gd name="connsiteY39" fmla="*/ 1098233 h 1229677"/>
                <a:gd name="connsiteX40" fmla="*/ 933450 w 1603057"/>
                <a:gd name="connsiteY40" fmla="*/ 1036320 h 1229677"/>
                <a:gd name="connsiteX41" fmla="*/ 962978 w 1603057"/>
                <a:gd name="connsiteY41" fmla="*/ 1052512 h 1229677"/>
                <a:gd name="connsiteX42" fmla="*/ 980122 w 1603057"/>
                <a:gd name="connsiteY42" fmla="*/ 1142048 h 1229677"/>
                <a:gd name="connsiteX43" fmla="*/ 1057275 w 1603057"/>
                <a:gd name="connsiteY43" fmla="*/ 1195387 h 1229677"/>
                <a:gd name="connsiteX44" fmla="*/ 1087755 w 1603057"/>
                <a:gd name="connsiteY44" fmla="*/ 1184910 h 1229677"/>
                <a:gd name="connsiteX45" fmla="*/ 1122045 w 1603057"/>
                <a:gd name="connsiteY45" fmla="*/ 1222058 h 1229677"/>
                <a:gd name="connsiteX46" fmla="*/ 1155382 w 1603057"/>
                <a:gd name="connsiteY46" fmla="*/ 1229678 h 1229677"/>
                <a:gd name="connsiteX47" fmla="*/ 1156335 w 1603057"/>
                <a:gd name="connsiteY47" fmla="*/ 1229678 h 1229677"/>
                <a:gd name="connsiteX48" fmla="*/ 1155382 w 1603057"/>
                <a:gd name="connsiteY48" fmla="*/ 1229678 h 1229677"/>
                <a:gd name="connsiteX49" fmla="*/ 1143953 w 1603057"/>
                <a:gd name="connsiteY49" fmla="*/ 1149668 h 1229677"/>
                <a:gd name="connsiteX50" fmla="*/ 1224915 w 1603057"/>
                <a:gd name="connsiteY50" fmla="*/ 1094423 h 1229677"/>
                <a:gd name="connsiteX51" fmla="*/ 1219200 w 1603057"/>
                <a:gd name="connsiteY51" fmla="*/ 1045845 h 1229677"/>
                <a:gd name="connsiteX52" fmla="*/ 1221105 w 1603057"/>
                <a:gd name="connsiteY52" fmla="*/ 997268 h 1229677"/>
                <a:gd name="connsiteX53" fmla="*/ 1170623 w 1603057"/>
                <a:gd name="connsiteY53" fmla="*/ 950595 h 1229677"/>
                <a:gd name="connsiteX54" fmla="*/ 1168718 w 1603057"/>
                <a:gd name="connsiteY54" fmla="*/ 916305 h 1229677"/>
                <a:gd name="connsiteX55" fmla="*/ 1194435 w 1603057"/>
                <a:gd name="connsiteY55" fmla="*/ 888682 h 1229677"/>
                <a:gd name="connsiteX56" fmla="*/ 1258253 w 1603057"/>
                <a:gd name="connsiteY56" fmla="*/ 877253 h 1229677"/>
                <a:gd name="connsiteX57" fmla="*/ 1315403 w 1603057"/>
                <a:gd name="connsiteY57" fmla="*/ 842962 h 1229677"/>
                <a:gd name="connsiteX58" fmla="*/ 1345882 w 1603057"/>
                <a:gd name="connsiteY58" fmla="*/ 860107 h 1229677"/>
                <a:gd name="connsiteX59" fmla="*/ 1409700 w 1603057"/>
                <a:gd name="connsiteY59" fmla="*/ 845820 h 1229677"/>
                <a:gd name="connsiteX60" fmla="*/ 1406843 w 1603057"/>
                <a:gd name="connsiteY60" fmla="*/ 816293 h 1229677"/>
                <a:gd name="connsiteX61" fmla="*/ 1470660 w 1603057"/>
                <a:gd name="connsiteY61" fmla="*/ 741998 h 1229677"/>
                <a:gd name="connsiteX62" fmla="*/ 1451610 w 1603057"/>
                <a:gd name="connsiteY62" fmla="*/ 679132 h 1229677"/>
                <a:gd name="connsiteX63" fmla="*/ 1477328 w 1603057"/>
                <a:gd name="connsiteY63" fmla="*/ 652462 h 1229677"/>
                <a:gd name="connsiteX64" fmla="*/ 1518285 w 1603057"/>
                <a:gd name="connsiteY64" fmla="*/ 652462 h 1229677"/>
                <a:gd name="connsiteX65" fmla="*/ 1560195 w 1603057"/>
                <a:gd name="connsiteY65" fmla="*/ 551498 h 1229677"/>
                <a:gd name="connsiteX66" fmla="*/ 1603057 w 1603057"/>
                <a:gd name="connsiteY66" fmla="*/ 523875 h 1229677"/>
                <a:gd name="connsiteX67" fmla="*/ 1564957 w 1603057"/>
                <a:gd name="connsiteY67" fmla="*/ 434340 h 1229677"/>
                <a:gd name="connsiteX68" fmla="*/ 1580198 w 1603057"/>
                <a:gd name="connsiteY68" fmla="*/ 348615 h 1229677"/>
                <a:gd name="connsiteX69" fmla="*/ 1564957 w 1603057"/>
                <a:gd name="connsiteY69" fmla="*/ 254317 h 1229677"/>
                <a:gd name="connsiteX70" fmla="*/ 1597343 w 1603057"/>
                <a:gd name="connsiteY70" fmla="*/ 204788 h 1229677"/>
                <a:gd name="connsiteX71" fmla="*/ 1561148 w 1603057"/>
                <a:gd name="connsiteY71" fmla="*/ 114300 h 1229677"/>
                <a:gd name="connsiteX72" fmla="*/ 1426845 w 1603057"/>
                <a:gd name="connsiteY72" fmla="*/ 0 h 1229677"/>
                <a:gd name="connsiteX73" fmla="*/ 1426845 w 1603057"/>
                <a:gd name="connsiteY73" fmla="*/ 0 h 1229677"/>
                <a:gd name="connsiteX74" fmla="*/ 1424940 w 1603057"/>
                <a:gd name="connsiteY74" fmla="*/ 2857 h 1229677"/>
                <a:gd name="connsiteX75" fmla="*/ 1308735 w 1603057"/>
                <a:gd name="connsiteY75" fmla="*/ 83820 h 1229677"/>
                <a:gd name="connsiteX76" fmla="*/ 1072515 w 1603057"/>
                <a:gd name="connsiteY76" fmla="*/ 142875 h 1229677"/>
                <a:gd name="connsiteX77" fmla="*/ 920115 w 1603057"/>
                <a:gd name="connsiteY77" fmla="*/ 224790 h 1229677"/>
                <a:gd name="connsiteX78" fmla="*/ 858203 w 1603057"/>
                <a:gd name="connsiteY78" fmla="*/ 360045 h 1229677"/>
                <a:gd name="connsiteX79" fmla="*/ 876300 w 1603057"/>
                <a:gd name="connsiteY79" fmla="*/ 383857 h 1229677"/>
                <a:gd name="connsiteX80" fmla="*/ 970597 w 1603057"/>
                <a:gd name="connsiteY80" fmla="*/ 404813 h 1229677"/>
                <a:gd name="connsiteX81" fmla="*/ 972503 w 1603057"/>
                <a:gd name="connsiteY81" fmla="*/ 405765 h 1229677"/>
                <a:gd name="connsiteX82" fmla="*/ 956310 w 1603057"/>
                <a:gd name="connsiteY82" fmla="*/ 412432 h 1229677"/>
                <a:gd name="connsiteX83" fmla="*/ 881063 w 1603057"/>
                <a:gd name="connsiteY83" fmla="*/ 429578 h 1229677"/>
                <a:gd name="connsiteX84" fmla="*/ 829628 w 1603057"/>
                <a:gd name="connsiteY84" fmla="*/ 474345 h 1229677"/>
                <a:gd name="connsiteX85" fmla="*/ 725805 w 1603057"/>
                <a:gd name="connsiteY85" fmla="*/ 503873 h 1229677"/>
                <a:gd name="connsiteX86" fmla="*/ 635318 w 1603057"/>
                <a:gd name="connsiteY86" fmla="*/ 465773 h 1229677"/>
                <a:gd name="connsiteX87" fmla="*/ 501967 w 1603057"/>
                <a:gd name="connsiteY87" fmla="*/ 450532 h 1229677"/>
                <a:gd name="connsiteX88" fmla="*/ 400050 w 1603057"/>
                <a:gd name="connsiteY88" fmla="*/ 415290 h 122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603057" h="1229677">
                  <a:moveTo>
                    <a:pt x="400050" y="415290"/>
                  </a:moveTo>
                  <a:lnTo>
                    <a:pt x="342900" y="440055"/>
                  </a:lnTo>
                  <a:lnTo>
                    <a:pt x="274320" y="327660"/>
                  </a:lnTo>
                  <a:lnTo>
                    <a:pt x="300990" y="243840"/>
                  </a:lnTo>
                  <a:lnTo>
                    <a:pt x="289560" y="214313"/>
                  </a:lnTo>
                  <a:lnTo>
                    <a:pt x="220028" y="206692"/>
                  </a:lnTo>
                  <a:lnTo>
                    <a:pt x="193358" y="225742"/>
                  </a:lnTo>
                  <a:lnTo>
                    <a:pt x="123825" y="230505"/>
                  </a:lnTo>
                  <a:lnTo>
                    <a:pt x="1905" y="180975"/>
                  </a:lnTo>
                  <a:lnTo>
                    <a:pt x="0" y="211455"/>
                  </a:lnTo>
                  <a:lnTo>
                    <a:pt x="35242" y="230505"/>
                  </a:lnTo>
                  <a:lnTo>
                    <a:pt x="40958" y="282892"/>
                  </a:lnTo>
                  <a:lnTo>
                    <a:pt x="20003" y="304800"/>
                  </a:lnTo>
                  <a:lnTo>
                    <a:pt x="47625" y="413385"/>
                  </a:lnTo>
                  <a:lnTo>
                    <a:pt x="138113" y="511492"/>
                  </a:lnTo>
                  <a:lnTo>
                    <a:pt x="123825" y="619125"/>
                  </a:lnTo>
                  <a:lnTo>
                    <a:pt x="144780" y="649605"/>
                  </a:lnTo>
                  <a:lnTo>
                    <a:pt x="139065" y="713423"/>
                  </a:lnTo>
                  <a:lnTo>
                    <a:pt x="115253" y="774382"/>
                  </a:lnTo>
                  <a:lnTo>
                    <a:pt x="160020" y="874395"/>
                  </a:lnTo>
                  <a:lnTo>
                    <a:pt x="187642" y="888682"/>
                  </a:lnTo>
                  <a:lnTo>
                    <a:pt x="214313" y="871537"/>
                  </a:lnTo>
                  <a:lnTo>
                    <a:pt x="203835" y="902970"/>
                  </a:lnTo>
                  <a:lnTo>
                    <a:pt x="128588" y="911543"/>
                  </a:lnTo>
                  <a:lnTo>
                    <a:pt x="179070" y="1013460"/>
                  </a:lnTo>
                  <a:lnTo>
                    <a:pt x="207645" y="1022985"/>
                  </a:lnTo>
                  <a:lnTo>
                    <a:pt x="283845" y="972503"/>
                  </a:lnTo>
                  <a:lnTo>
                    <a:pt x="341947" y="997268"/>
                  </a:lnTo>
                  <a:lnTo>
                    <a:pt x="434340" y="1005840"/>
                  </a:lnTo>
                  <a:lnTo>
                    <a:pt x="469583" y="1045845"/>
                  </a:lnTo>
                  <a:lnTo>
                    <a:pt x="495300" y="1028700"/>
                  </a:lnTo>
                  <a:lnTo>
                    <a:pt x="521970" y="1046798"/>
                  </a:lnTo>
                  <a:lnTo>
                    <a:pt x="594360" y="1011555"/>
                  </a:lnTo>
                  <a:lnTo>
                    <a:pt x="691515" y="1011555"/>
                  </a:lnTo>
                  <a:lnTo>
                    <a:pt x="699135" y="982028"/>
                  </a:lnTo>
                  <a:lnTo>
                    <a:pt x="728663" y="984885"/>
                  </a:lnTo>
                  <a:lnTo>
                    <a:pt x="749618" y="1049655"/>
                  </a:lnTo>
                  <a:lnTo>
                    <a:pt x="783908" y="1065848"/>
                  </a:lnTo>
                  <a:lnTo>
                    <a:pt x="783908" y="1097280"/>
                  </a:lnTo>
                  <a:lnTo>
                    <a:pt x="816293" y="1098233"/>
                  </a:lnTo>
                  <a:lnTo>
                    <a:pt x="933450" y="1036320"/>
                  </a:lnTo>
                  <a:lnTo>
                    <a:pt x="962978" y="1052512"/>
                  </a:lnTo>
                  <a:lnTo>
                    <a:pt x="980122" y="1142048"/>
                  </a:lnTo>
                  <a:lnTo>
                    <a:pt x="1057275" y="1195387"/>
                  </a:lnTo>
                  <a:lnTo>
                    <a:pt x="1087755" y="1184910"/>
                  </a:lnTo>
                  <a:lnTo>
                    <a:pt x="1122045" y="1222058"/>
                  </a:lnTo>
                  <a:lnTo>
                    <a:pt x="1155382" y="1229678"/>
                  </a:lnTo>
                  <a:lnTo>
                    <a:pt x="1156335" y="1229678"/>
                  </a:lnTo>
                  <a:lnTo>
                    <a:pt x="1155382" y="1229678"/>
                  </a:lnTo>
                  <a:lnTo>
                    <a:pt x="1143953" y="1149668"/>
                  </a:lnTo>
                  <a:lnTo>
                    <a:pt x="1224915" y="1094423"/>
                  </a:lnTo>
                  <a:lnTo>
                    <a:pt x="1219200" y="1045845"/>
                  </a:lnTo>
                  <a:lnTo>
                    <a:pt x="1221105" y="997268"/>
                  </a:lnTo>
                  <a:lnTo>
                    <a:pt x="1170623" y="950595"/>
                  </a:lnTo>
                  <a:lnTo>
                    <a:pt x="1168718" y="916305"/>
                  </a:lnTo>
                  <a:lnTo>
                    <a:pt x="1194435" y="888682"/>
                  </a:lnTo>
                  <a:lnTo>
                    <a:pt x="1258253" y="877253"/>
                  </a:lnTo>
                  <a:lnTo>
                    <a:pt x="1315403" y="842962"/>
                  </a:lnTo>
                  <a:lnTo>
                    <a:pt x="1345882" y="860107"/>
                  </a:lnTo>
                  <a:lnTo>
                    <a:pt x="1409700" y="845820"/>
                  </a:lnTo>
                  <a:lnTo>
                    <a:pt x="1406843" y="816293"/>
                  </a:lnTo>
                  <a:lnTo>
                    <a:pt x="1470660" y="741998"/>
                  </a:lnTo>
                  <a:lnTo>
                    <a:pt x="1451610" y="679132"/>
                  </a:lnTo>
                  <a:lnTo>
                    <a:pt x="1477328" y="652462"/>
                  </a:lnTo>
                  <a:lnTo>
                    <a:pt x="1518285" y="652462"/>
                  </a:lnTo>
                  <a:lnTo>
                    <a:pt x="1560195" y="551498"/>
                  </a:lnTo>
                  <a:lnTo>
                    <a:pt x="1603057" y="523875"/>
                  </a:lnTo>
                  <a:lnTo>
                    <a:pt x="1564957" y="434340"/>
                  </a:lnTo>
                  <a:lnTo>
                    <a:pt x="1580198" y="348615"/>
                  </a:lnTo>
                  <a:lnTo>
                    <a:pt x="1564957" y="254317"/>
                  </a:lnTo>
                  <a:lnTo>
                    <a:pt x="1597343" y="204788"/>
                  </a:lnTo>
                  <a:lnTo>
                    <a:pt x="1561148" y="114300"/>
                  </a:lnTo>
                  <a:lnTo>
                    <a:pt x="1426845" y="0"/>
                  </a:lnTo>
                  <a:lnTo>
                    <a:pt x="1426845" y="0"/>
                  </a:lnTo>
                  <a:lnTo>
                    <a:pt x="1424940" y="2857"/>
                  </a:lnTo>
                  <a:lnTo>
                    <a:pt x="1308735" y="83820"/>
                  </a:lnTo>
                  <a:lnTo>
                    <a:pt x="1072515" y="142875"/>
                  </a:lnTo>
                  <a:lnTo>
                    <a:pt x="920115" y="224790"/>
                  </a:lnTo>
                  <a:lnTo>
                    <a:pt x="858203" y="360045"/>
                  </a:lnTo>
                  <a:lnTo>
                    <a:pt x="876300" y="383857"/>
                  </a:lnTo>
                  <a:lnTo>
                    <a:pt x="970597" y="404813"/>
                  </a:lnTo>
                  <a:lnTo>
                    <a:pt x="972503" y="405765"/>
                  </a:lnTo>
                  <a:lnTo>
                    <a:pt x="956310" y="412432"/>
                  </a:lnTo>
                  <a:lnTo>
                    <a:pt x="881063" y="429578"/>
                  </a:lnTo>
                  <a:lnTo>
                    <a:pt x="829628" y="474345"/>
                  </a:lnTo>
                  <a:lnTo>
                    <a:pt x="725805" y="503873"/>
                  </a:lnTo>
                  <a:lnTo>
                    <a:pt x="635318" y="465773"/>
                  </a:lnTo>
                  <a:lnTo>
                    <a:pt x="501967" y="450532"/>
                  </a:lnTo>
                  <a:lnTo>
                    <a:pt x="400050" y="415290"/>
                  </a:lnTo>
                  <a:close/>
                </a:path>
              </a:pathLst>
            </a:custGeom>
            <a:solidFill>
              <a:srgbClr val="FFA69D"/>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orme libre : forme 170">
              <a:extLst>
                <a:ext uri="{FF2B5EF4-FFF2-40B4-BE49-F238E27FC236}">
                  <a16:creationId xmlns:a16="http://schemas.microsoft.com/office/drawing/2014/main" id="{CC620D5D-ED78-F671-F5B6-72C92E7F8E0C}"/>
                </a:ext>
              </a:extLst>
            </p:cNvPr>
            <p:cNvSpPr/>
            <p:nvPr/>
          </p:nvSpPr>
          <p:spPr>
            <a:xfrm>
              <a:off x="5358509" y="1644230"/>
              <a:ext cx="1366828" cy="1709737"/>
            </a:xfrm>
            <a:custGeom>
              <a:avLst/>
              <a:gdLst>
                <a:gd name="connsiteX0" fmla="*/ 1170623 w 1366828"/>
                <a:gd name="connsiteY0" fmla="*/ 542925 h 1709737"/>
                <a:gd name="connsiteX1" fmla="*/ 1072515 w 1366828"/>
                <a:gd name="connsiteY1" fmla="*/ 535305 h 1709737"/>
                <a:gd name="connsiteX2" fmla="*/ 1101090 w 1366828"/>
                <a:gd name="connsiteY2" fmla="*/ 519113 h 1709737"/>
                <a:gd name="connsiteX3" fmla="*/ 1106805 w 1366828"/>
                <a:gd name="connsiteY3" fmla="*/ 490538 h 1709737"/>
                <a:gd name="connsiteX4" fmla="*/ 1062037 w 1366828"/>
                <a:gd name="connsiteY4" fmla="*/ 444817 h 1709737"/>
                <a:gd name="connsiteX5" fmla="*/ 1054418 w 1366828"/>
                <a:gd name="connsiteY5" fmla="*/ 411480 h 1709737"/>
                <a:gd name="connsiteX6" fmla="*/ 1014412 w 1366828"/>
                <a:gd name="connsiteY6" fmla="*/ 405765 h 1709737"/>
                <a:gd name="connsiteX7" fmla="*/ 984885 w 1366828"/>
                <a:gd name="connsiteY7" fmla="*/ 423863 h 1709737"/>
                <a:gd name="connsiteX8" fmla="*/ 968693 w 1366828"/>
                <a:gd name="connsiteY8" fmla="*/ 396240 h 1709737"/>
                <a:gd name="connsiteX9" fmla="*/ 948690 w 1366828"/>
                <a:gd name="connsiteY9" fmla="*/ 425767 h 1709737"/>
                <a:gd name="connsiteX10" fmla="*/ 874385 w 1366828"/>
                <a:gd name="connsiteY10" fmla="*/ 434340 h 1709737"/>
                <a:gd name="connsiteX11" fmla="*/ 874385 w 1366828"/>
                <a:gd name="connsiteY11" fmla="*/ 434340 h 1709737"/>
                <a:gd name="connsiteX12" fmla="*/ 843915 w 1366828"/>
                <a:gd name="connsiteY12" fmla="*/ 320992 h 1709737"/>
                <a:gd name="connsiteX13" fmla="*/ 810577 w 1366828"/>
                <a:gd name="connsiteY13" fmla="*/ 327660 h 1709737"/>
                <a:gd name="connsiteX14" fmla="*/ 786765 w 1366828"/>
                <a:gd name="connsiteY14" fmla="*/ 304800 h 1709737"/>
                <a:gd name="connsiteX15" fmla="*/ 773430 w 1366828"/>
                <a:gd name="connsiteY15" fmla="*/ 244792 h 1709737"/>
                <a:gd name="connsiteX16" fmla="*/ 707708 w 1366828"/>
                <a:gd name="connsiteY16" fmla="*/ 186690 h 1709737"/>
                <a:gd name="connsiteX17" fmla="*/ 702945 w 1366828"/>
                <a:gd name="connsiteY17" fmla="*/ 70485 h 1709737"/>
                <a:gd name="connsiteX18" fmla="*/ 662940 w 1366828"/>
                <a:gd name="connsiteY18" fmla="*/ 0 h 1709737"/>
                <a:gd name="connsiteX19" fmla="*/ 599123 w 1366828"/>
                <a:gd name="connsiteY19" fmla="*/ 74295 h 1709737"/>
                <a:gd name="connsiteX20" fmla="*/ 601980 w 1366828"/>
                <a:gd name="connsiteY20" fmla="*/ 103822 h 1709737"/>
                <a:gd name="connsiteX21" fmla="*/ 538162 w 1366828"/>
                <a:gd name="connsiteY21" fmla="*/ 118110 h 1709737"/>
                <a:gd name="connsiteX22" fmla="*/ 507683 w 1366828"/>
                <a:gd name="connsiteY22" fmla="*/ 100965 h 1709737"/>
                <a:gd name="connsiteX23" fmla="*/ 450533 w 1366828"/>
                <a:gd name="connsiteY23" fmla="*/ 135255 h 1709737"/>
                <a:gd name="connsiteX24" fmla="*/ 386715 w 1366828"/>
                <a:gd name="connsiteY24" fmla="*/ 146685 h 1709737"/>
                <a:gd name="connsiteX25" fmla="*/ 360998 w 1366828"/>
                <a:gd name="connsiteY25" fmla="*/ 174308 h 1709737"/>
                <a:gd name="connsiteX26" fmla="*/ 362902 w 1366828"/>
                <a:gd name="connsiteY26" fmla="*/ 208597 h 1709737"/>
                <a:gd name="connsiteX27" fmla="*/ 413385 w 1366828"/>
                <a:gd name="connsiteY27" fmla="*/ 255270 h 1709737"/>
                <a:gd name="connsiteX28" fmla="*/ 411480 w 1366828"/>
                <a:gd name="connsiteY28" fmla="*/ 303847 h 1709737"/>
                <a:gd name="connsiteX29" fmla="*/ 417195 w 1366828"/>
                <a:gd name="connsiteY29" fmla="*/ 352425 h 1709737"/>
                <a:gd name="connsiteX30" fmla="*/ 336233 w 1366828"/>
                <a:gd name="connsiteY30" fmla="*/ 407670 h 1709737"/>
                <a:gd name="connsiteX31" fmla="*/ 347662 w 1366828"/>
                <a:gd name="connsiteY31" fmla="*/ 487680 h 1709737"/>
                <a:gd name="connsiteX32" fmla="*/ 348615 w 1366828"/>
                <a:gd name="connsiteY32" fmla="*/ 487680 h 1709737"/>
                <a:gd name="connsiteX33" fmla="*/ 370523 w 1366828"/>
                <a:gd name="connsiteY33" fmla="*/ 528638 h 1709737"/>
                <a:gd name="connsiteX34" fmla="*/ 365760 w 1366828"/>
                <a:gd name="connsiteY34" fmla="*/ 547688 h 1709737"/>
                <a:gd name="connsiteX35" fmla="*/ 365760 w 1366828"/>
                <a:gd name="connsiteY35" fmla="*/ 548640 h 1709737"/>
                <a:gd name="connsiteX36" fmla="*/ 343852 w 1366828"/>
                <a:gd name="connsiteY36" fmla="*/ 570547 h 1709737"/>
                <a:gd name="connsiteX37" fmla="*/ 362902 w 1366828"/>
                <a:gd name="connsiteY37" fmla="*/ 594360 h 1709737"/>
                <a:gd name="connsiteX38" fmla="*/ 366712 w 1366828"/>
                <a:gd name="connsiteY38" fmla="*/ 653415 h 1709737"/>
                <a:gd name="connsiteX39" fmla="*/ 300038 w 1366828"/>
                <a:gd name="connsiteY39" fmla="*/ 767715 h 1709737"/>
                <a:gd name="connsiteX40" fmla="*/ 265747 w 1366828"/>
                <a:gd name="connsiteY40" fmla="*/ 778193 h 1709737"/>
                <a:gd name="connsiteX41" fmla="*/ 259080 w 1366828"/>
                <a:gd name="connsiteY41" fmla="*/ 816293 h 1709737"/>
                <a:gd name="connsiteX42" fmla="*/ 177165 w 1366828"/>
                <a:gd name="connsiteY42" fmla="*/ 863918 h 1709737"/>
                <a:gd name="connsiteX43" fmla="*/ 147638 w 1366828"/>
                <a:gd name="connsiteY43" fmla="*/ 861060 h 1709737"/>
                <a:gd name="connsiteX44" fmla="*/ 152400 w 1366828"/>
                <a:gd name="connsiteY44" fmla="*/ 896302 h 1709737"/>
                <a:gd name="connsiteX45" fmla="*/ 87630 w 1366828"/>
                <a:gd name="connsiteY45" fmla="*/ 868680 h 1709737"/>
                <a:gd name="connsiteX46" fmla="*/ 79058 w 1366828"/>
                <a:gd name="connsiteY46" fmla="*/ 894397 h 1709737"/>
                <a:gd name="connsiteX47" fmla="*/ 60960 w 1366828"/>
                <a:gd name="connsiteY47" fmla="*/ 993458 h 1709737"/>
                <a:gd name="connsiteX48" fmla="*/ 0 w 1366828"/>
                <a:gd name="connsiteY48" fmla="*/ 1157287 h 1709737"/>
                <a:gd name="connsiteX49" fmla="*/ 0 w 1366828"/>
                <a:gd name="connsiteY49" fmla="*/ 1158240 h 1709737"/>
                <a:gd name="connsiteX50" fmla="*/ 58102 w 1366828"/>
                <a:gd name="connsiteY50" fmla="*/ 1192530 h 1709737"/>
                <a:gd name="connsiteX51" fmla="*/ 60960 w 1366828"/>
                <a:gd name="connsiteY51" fmla="*/ 1226820 h 1709737"/>
                <a:gd name="connsiteX52" fmla="*/ 92392 w 1366828"/>
                <a:gd name="connsiteY52" fmla="*/ 1223962 h 1709737"/>
                <a:gd name="connsiteX53" fmla="*/ 106680 w 1366828"/>
                <a:gd name="connsiteY53" fmla="*/ 1288733 h 1709737"/>
                <a:gd name="connsiteX54" fmla="*/ 136208 w 1366828"/>
                <a:gd name="connsiteY54" fmla="*/ 1303973 h 1709737"/>
                <a:gd name="connsiteX55" fmla="*/ 243840 w 1366828"/>
                <a:gd name="connsiteY55" fmla="*/ 1299210 h 1709737"/>
                <a:gd name="connsiteX56" fmla="*/ 227647 w 1366828"/>
                <a:gd name="connsiteY56" fmla="*/ 1268730 h 1709737"/>
                <a:gd name="connsiteX57" fmla="*/ 285750 w 1366828"/>
                <a:gd name="connsiteY57" fmla="*/ 1300162 h 1709737"/>
                <a:gd name="connsiteX58" fmla="*/ 287655 w 1366828"/>
                <a:gd name="connsiteY58" fmla="*/ 1333500 h 1709737"/>
                <a:gd name="connsiteX59" fmla="*/ 386715 w 1366828"/>
                <a:gd name="connsiteY59" fmla="*/ 1473518 h 1709737"/>
                <a:gd name="connsiteX60" fmla="*/ 377190 w 1366828"/>
                <a:gd name="connsiteY60" fmla="*/ 1535430 h 1709737"/>
                <a:gd name="connsiteX61" fmla="*/ 427673 w 1366828"/>
                <a:gd name="connsiteY61" fmla="*/ 1582102 h 1709737"/>
                <a:gd name="connsiteX62" fmla="*/ 458152 w 1366828"/>
                <a:gd name="connsiteY62" fmla="*/ 1582102 h 1709737"/>
                <a:gd name="connsiteX63" fmla="*/ 486727 w 1366828"/>
                <a:gd name="connsiteY63" fmla="*/ 1640205 h 1709737"/>
                <a:gd name="connsiteX64" fmla="*/ 513398 w 1366828"/>
                <a:gd name="connsiteY64" fmla="*/ 1653540 h 1709737"/>
                <a:gd name="connsiteX65" fmla="*/ 496252 w 1366828"/>
                <a:gd name="connsiteY65" fmla="*/ 1684020 h 1709737"/>
                <a:gd name="connsiteX66" fmla="*/ 524827 w 1366828"/>
                <a:gd name="connsiteY66" fmla="*/ 1695450 h 1709737"/>
                <a:gd name="connsiteX67" fmla="*/ 586740 w 1366828"/>
                <a:gd name="connsiteY67" fmla="*/ 1684020 h 1709737"/>
                <a:gd name="connsiteX68" fmla="*/ 604837 w 1366828"/>
                <a:gd name="connsiteY68" fmla="*/ 1709737 h 1709737"/>
                <a:gd name="connsiteX69" fmla="*/ 634365 w 1366828"/>
                <a:gd name="connsiteY69" fmla="*/ 1679258 h 1709737"/>
                <a:gd name="connsiteX70" fmla="*/ 757237 w 1366828"/>
                <a:gd name="connsiteY70" fmla="*/ 1667827 h 1709737"/>
                <a:gd name="connsiteX71" fmla="*/ 777240 w 1366828"/>
                <a:gd name="connsiteY71" fmla="*/ 1641158 h 1709737"/>
                <a:gd name="connsiteX72" fmla="*/ 919162 w 1366828"/>
                <a:gd name="connsiteY72" fmla="*/ 1669733 h 1709737"/>
                <a:gd name="connsiteX73" fmla="*/ 948700 w 1366828"/>
                <a:gd name="connsiteY73" fmla="*/ 1661160 h 1709737"/>
                <a:gd name="connsiteX74" fmla="*/ 1001087 w 1366828"/>
                <a:gd name="connsiteY74" fmla="*/ 1663065 h 1709737"/>
                <a:gd name="connsiteX75" fmla="*/ 1001087 w 1366828"/>
                <a:gd name="connsiteY75" fmla="*/ 1663065 h 1709737"/>
                <a:gd name="connsiteX76" fmla="*/ 1038225 w 1366828"/>
                <a:gd name="connsiteY76" fmla="*/ 1599248 h 1709737"/>
                <a:gd name="connsiteX77" fmla="*/ 1131570 w 1366828"/>
                <a:gd name="connsiteY77" fmla="*/ 1588770 h 1709737"/>
                <a:gd name="connsiteX78" fmla="*/ 1149668 w 1366828"/>
                <a:gd name="connsiteY78" fmla="*/ 1563052 h 1709737"/>
                <a:gd name="connsiteX79" fmla="*/ 1131570 w 1366828"/>
                <a:gd name="connsiteY79" fmla="*/ 1505902 h 1709737"/>
                <a:gd name="connsiteX80" fmla="*/ 1155383 w 1366828"/>
                <a:gd name="connsiteY80" fmla="*/ 1485900 h 1709737"/>
                <a:gd name="connsiteX81" fmla="*/ 1245870 w 1366828"/>
                <a:gd name="connsiteY81" fmla="*/ 1455420 h 1709737"/>
                <a:gd name="connsiteX82" fmla="*/ 1297305 w 1366828"/>
                <a:gd name="connsiteY82" fmla="*/ 1415415 h 1709737"/>
                <a:gd name="connsiteX83" fmla="*/ 1340168 w 1366828"/>
                <a:gd name="connsiteY83" fmla="*/ 1415415 h 1709737"/>
                <a:gd name="connsiteX84" fmla="*/ 1354455 w 1366828"/>
                <a:gd name="connsiteY84" fmla="*/ 1320165 h 1709737"/>
                <a:gd name="connsiteX85" fmla="*/ 1357312 w 1366828"/>
                <a:gd name="connsiteY85" fmla="*/ 1257300 h 1709737"/>
                <a:gd name="connsiteX86" fmla="*/ 1333500 w 1366828"/>
                <a:gd name="connsiteY86" fmla="*/ 1236345 h 1709737"/>
                <a:gd name="connsiteX87" fmla="*/ 1330643 w 1366828"/>
                <a:gd name="connsiteY87" fmla="*/ 1173480 h 1709737"/>
                <a:gd name="connsiteX88" fmla="*/ 1297305 w 1366828"/>
                <a:gd name="connsiteY88" fmla="*/ 1092518 h 1709737"/>
                <a:gd name="connsiteX89" fmla="*/ 1267777 w 1366828"/>
                <a:gd name="connsiteY89" fmla="*/ 1069658 h 1709737"/>
                <a:gd name="connsiteX90" fmla="*/ 1285866 w 1366828"/>
                <a:gd name="connsiteY90" fmla="*/ 1007745 h 1709737"/>
                <a:gd name="connsiteX91" fmla="*/ 1264910 w 1366828"/>
                <a:gd name="connsiteY91" fmla="*/ 938213 h 1709737"/>
                <a:gd name="connsiteX92" fmla="*/ 1281103 w 1366828"/>
                <a:gd name="connsiteY92" fmla="*/ 912495 h 1709737"/>
                <a:gd name="connsiteX93" fmla="*/ 1311583 w 1366828"/>
                <a:gd name="connsiteY93" fmla="*/ 905827 h 1709737"/>
                <a:gd name="connsiteX94" fmla="*/ 1287770 w 1366828"/>
                <a:gd name="connsiteY94" fmla="*/ 831533 h 1709737"/>
                <a:gd name="connsiteX95" fmla="*/ 1255385 w 1366828"/>
                <a:gd name="connsiteY95" fmla="*/ 801052 h 1709737"/>
                <a:gd name="connsiteX96" fmla="*/ 1311583 w 1366828"/>
                <a:gd name="connsiteY96" fmla="*/ 765810 h 1709737"/>
                <a:gd name="connsiteX97" fmla="*/ 1328728 w 1366828"/>
                <a:gd name="connsiteY97" fmla="*/ 740093 h 1709737"/>
                <a:gd name="connsiteX98" fmla="*/ 1317298 w 1366828"/>
                <a:gd name="connsiteY98" fmla="*/ 708660 h 1709737"/>
                <a:gd name="connsiteX99" fmla="*/ 1366828 w 1366828"/>
                <a:gd name="connsiteY99" fmla="*/ 656272 h 1709737"/>
                <a:gd name="connsiteX100" fmla="*/ 1362066 w 1366828"/>
                <a:gd name="connsiteY100" fmla="*/ 595313 h 1709737"/>
                <a:gd name="connsiteX101" fmla="*/ 1290628 w 1366828"/>
                <a:gd name="connsiteY101" fmla="*/ 514350 h 1709737"/>
                <a:gd name="connsiteX102" fmla="*/ 1170623 w 1366828"/>
                <a:gd name="connsiteY102" fmla="*/ 542925 h 170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366828" h="1709737">
                  <a:moveTo>
                    <a:pt x="1170623" y="542925"/>
                  </a:moveTo>
                  <a:lnTo>
                    <a:pt x="1072515" y="535305"/>
                  </a:lnTo>
                  <a:lnTo>
                    <a:pt x="1101090" y="519113"/>
                  </a:lnTo>
                  <a:lnTo>
                    <a:pt x="1106805" y="490538"/>
                  </a:lnTo>
                  <a:lnTo>
                    <a:pt x="1062037" y="444817"/>
                  </a:lnTo>
                  <a:lnTo>
                    <a:pt x="1054418" y="411480"/>
                  </a:lnTo>
                  <a:lnTo>
                    <a:pt x="1014412" y="405765"/>
                  </a:lnTo>
                  <a:lnTo>
                    <a:pt x="984885" y="423863"/>
                  </a:lnTo>
                  <a:lnTo>
                    <a:pt x="968693" y="396240"/>
                  </a:lnTo>
                  <a:lnTo>
                    <a:pt x="948690" y="425767"/>
                  </a:lnTo>
                  <a:lnTo>
                    <a:pt x="874385" y="434340"/>
                  </a:lnTo>
                  <a:lnTo>
                    <a:pt x="874385" y="434340"/>
                  </a:lnTo>
                  <a:lnTo>
                    <a:pt x="843915" y="320992"/>
                  </a:lnTo>
                  <a:lnTo>
                    <a:pt x="810577" y="327660"/>
                  </a:lnTo>
                  <a:lnTo>
                    <a:pt x="786765" y="304800"/>
                  </a:lnTo>
                  <a:lnTo>
                    <a:pt x="773430" y="244792"/>
                  </a:lnTo>
                  <a:lnTo>
                    <a:pt x="707708" y="186690"/>
                  </a:lnTo>
                  <a:lnTo>
                    <a:pt x="702945" y="70485"/>
                  </a:lnTo>
                  <a:lnTo>
                    <a:pt x="662940" y="0"/>
                  </a:lnTo>
                  <a:lnTo>
                    <a:pt x="599123" y="74295"/>
                  </a:lnTo>
                  <a:lnTo>
                    <a:pt x="601980" y="103822"/>
                  </a:lnTo>
                  <a:lnTo>
                    <a:pt x="538162" y="118110"/>
                  </a:lnTo>
                  <a:lnTo>
                    <a:pt x="507683" y="100965"/>
                  </a:lnTo>
                  <a:lnTo>
                    <a:pt x="450533" y="135255"/>
                  </a:lnTo>
                  <a:lnTo>
                    <a:pt x="386715" y="146685"/>
                  </a:lnTo>
                  <a:lnTo>
                    <a:pt x="360998" y="174308"/>
                  </a:lnTo>
                  <a:lnTo>
                    <a:pt x="362902" y="208597"/>
                  </a:lnTo>
                  <a:lnTo>
                    <a:pt x="413385" y="255270"/>
                  </a:lnTo>
                  <a:lnTo>
                    <a:pt x="411480" y="303847"/>
                  </a:lnTo>
                  <a:lnTo>
                    <a:pt x="417195" y="352425"/>
                  </a:lnTo>
                  <a:lnTo>
                    <a:pt x="336233" y="407670"/>
                  </a:lnTo>
                  <a:lnTo>
                    <a:pt x="347662" y="487680"/>
                  </a:lnTo>
                  <a:lnTo>
                    <a:pt x="348615" y="487680"/>
                  </a:lnTo>
                  <a:lnTo>
                    <a:pt x="370523" y="528638"/>
                  </a:lnTo>
                  <a:lnTo>
                    <a:pt x="365760" y="547688"/>
                  </a:lnTo>
                  <a:lnTo>
                    <a:pt x="365760" y="548640"/>
                  </a:lnTo>
                  <a:lnTo>
                    <a:pt x="343852" y="570547"/>
                  </a:lnTo>
                  <a:lnTo>
                    <a:pt x="362902" y="594360"/>
                  </a:lnTo>
                  <a:lnTo>
                    <a:pt x="366712" y="653415"/>
                  </a:lnTo>
                  <a:lnTo>
                    <a:pt x="300038" y="767715"/>
                  </a:lnTo>
                  <a:lnTo>
                    <a:pt x="265747" y="778193"/>
                  </a:lnTo>
                  <a:lnTo>
                    <a:pt x="259080" y="816293"/>
                  </a:lnTo>
                  <a:lnTo>
                    <a:pt x="177165" y="863918"/>
                  </a:lnTo>
                  <a:lnTo>
                    <a:pt x="147638" y="861060"/>
                  </a:lnTo>
                  <a:lnTo>
                    <a:pt x="152400" y="896302"/>
                  </a:lnTo>
                  <a:lnTo>
                    <a:pt x="87630" y="868680"/>
                  </a:lnTo>
                  <a:lnTo>
                    <a:pt x="79058" y="894397"/>
                  </a:lnTo>
                  <a:lnTo>
                    <a:pt x="60960" y="993458"/>
                  </a:lnTo>
                  <a:lnTo>
                    <a:pt x="0" y="1157287"/>
                  </a:lnTo>
                  <a:lnTo>
                    <a:pt x="0" y="1158240"/>
                  </a:lnTo>
                  <a:lnTo>
                    <a:pt x="58102" y="1192530"/>
                  </a:lnTo>
                  <a:lnTo>
                    <a:pt x="60960" y="1226820"/>
                  </a:lnTo>
                  <a:lnTo>
                    <a:pt x="92392" y="1223962"/>
                  </a:lnTo>
                  <a:lnTo>
                    <a:pt x="106680" y="1288733"/>
                  </a:lnTo>
                  <a:lnTo>
                    <a:pt x="136208" y="1303973"/>
                  </a:lnTo>
                  <a:lnTo>
                    <a:pt x="243840" y="1299210"/>
                  </a:lnTo>
                  <a:lnTo>
                    <a:pt x="227647" y="1268730"/>
                  </a:lnTo>
                  <a:lnTo>
                    <a:pt x="285750" y="1300162"/>
                  </a:lnTo>
                  <a:lnTo>
                    <a:pt x="287655" y="1333500"/>
                  </a:lnTo>
                  <a:lnTo>
                    <a:pt x="386715" y="1473518"/>
                  </a:lnTo>
                  <a:lnTo>
                    <a:pt x="377190" y="1535430"/>
                  </a:lnTo>
                  <a:lnTo>
                    <a:pt x="427673" y="1582102"/>
                  </a:lnTo>
                  <a:lnTo>
                    <a:pt x="458152" y="1582102"/>
                  </a:lnTo>
                  <a:lnTo>
                    <a:pt x="486727" y="1640205"/>
                  </a:lnTo>
                  <a:lnTo>
                    <a:pt x="513398" y="1653540"/>
                  </a:lnTo>
                  <a:lnTo>
                    <a:pt x="496252" y="1684020"/>
                  </a:lnTo>
                  <a:lnTo>
                    <a:pt x="524827" y="1695450"/>
                  </a:lnTo>
                  <a:lnTo>
                    <a:pt x="586740" y="1684020"/>
                  </a:lnTo>
                  <a:lnTo>
                    <a:pt x="604837" y="1709737"/>
                  </a:lnTo>
                  <a:lnTo>
                    <a:pt x="634365" y="1679258"/>
                  </a:lnTo>
                  <a:lnTo>
                    <a:pt x="757237" y="1667827"/>
                  </a:lnTo>
                  <a:lnTo>
                    <a:pt x="777240" y="1641158"/>
                  </a:lnTo>
                  <a:lnTo>
                    <a:pt x="919162" y="1669733"/>
                  </a:lnTo>
                  <a:lnTo>
                    <a:pt x="948700" y="1661160"/>
                  </a:lnTo>
                  <a:lnTo>
                    <a:pt x="1001087" y="1663065"/>
                  </a:lnTo>
                  <a:lnTo>
                    <a:pt x="1001087" y="1663065"/>
                  </a:lnTo>
                  <a:lnTo>
                    <a:pt x="1038225" y="1599248"/>
                  </a:lnTo>
                  <a:lnTo>
                    <a:pt x="1131570" y="1588770"/>
                  </a:lnTo>
                  <a:lnTo>
                    <a:pt x="1149668" y="1563052"/>
                  </a:lnTo>
                  <a:lnTo>
                    <a:pt x="1131570" y="1505902"/>
                  </a:lnTo>
                  <a:lnTo>
                    <a:pt x="1155383" y="1485900"/>
                  </a:lnTo>
                  <a:lnTo>
                    <a:pt x="1245870" y="1455420"/>
                  </a:lnTo>
                  <a:lnTo>
                    <a:pt x="1297305" y="1415415"/>
                  </a:lnTo>
                  <a:lnTo>
                    <a:pt x="1340168" y="1415415"/>
                  </a:lnTo>
                  <a:lnTo>
                    <a:pt x="1354455" y="1320165"/>
                  </a:lnTo>
                  <a:lnTo>
                    <a:pt x="1357312" y="1257300"/>
                  </a:lnTo>
                  <a:lnTo>
                    <a:pt x="1333500" y="1236345"/>
                  </a:lnTo>
                  <a:lnTo>
                    <a:pt x="1330643" y="1173480"/>
                  </a:lnTo>
                  <a:lnTo>
                    <a:pt x="1297305" y="1092518"/>
                  </a:lnTo>
                  <a:lnTo>
                    <a:pt x="1267777" y="1069658"/>
                  </a:lnTo>
                  <a:lnTo>
                    <a:pt x="1285866" y="1007745"/>
                  </a:lnTo>
                  <a:lnTo>
                    <a:pt x="1264910" y="938213"/>
                  </a:lnTo>
                  <a:lnTo>
                    <a:pt x="1281103" y="912495"/>
                  </a:lnTo>
                  <a:lnTo>
                    <a:pt x="1311583" y="905827"/>
                  </a:lnTo>
                  <a:lnTo>
                    <a:pt x="1287770" y="831533"/>
                  </a:lnTo>
                  <a:lnTo>
                    <a:pt x="1255385" y="801052"/>
                  </a:lnTo>
                  <a:lnTo>
                    <a:pt x="1311583" y="765810"/>
                  </a:lnTo>
                  <a:lnTo>
                    <a:pt x="1328728" y="740093"/>
                  </a:lnTo>
                  <a:lnTo>
                    <a:pt x="1317298" y="708660"/>
                  </a:lnTo>
                  <a:lnTo>
                    <a:pt x="1366828" y="656272"/>
                  </a:lnTo>
                  <a:lnTo>
                    <a:pt x="1362066" y="595313"/>
                  </a:lnTo>
                  <a:lnTo>
                    <a:pt x="1290628" y="514350"/>
                  </a:lnTo>
                  <a:lnTo>
                    <a:pt x="1170623" y="542925"/>
                  </a:lnTo>
                  <a:close/>
                </a:path>
              </a:pathLst>
            </a:custGeom>
            <a:solidFill>
              <a:srgbClr val="7A8373"/>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orme libre : forme 171">
              <a:extLst>
                <a:ext uri="{FF2B5EF4-FFF2-40B4-BE49-F238E27FC236}">
                  <a16:creationId xmlns:a16="http://schemas.microsoft.com/office/drawing/2014/main" id="{F91F6797-94D2-457D-7009-32023782826A}"/>
                </a:ext>
              </a:extLst>
            </p:cNvPr>
            <p:cNvSpPr/>
            <p:nvPr/>
          </p:nvSpPr>
          <p:spPr>
            <a:xfrm>
              <a:off x="4414582" y="2802470"/>
              <a:ext cx="2093604" cy="2870844"/>
            </a:xfrm>
            <a:custGeom>
              <a:avLst/>
              <a:gdLst>
                <a:gd name="connsiteX0" fmla="*/ 1945005 w 2093604"/>
                <a:gd name="connsiteY0" fmla="*/ 504825 h 2870844"/>
                <a:gd name="connsiteX1" fmla="*/ 1892618 w 2093604"/>
                <a:gd name="connsiteY1" fmla="*/ 502920 h 2870844"/>
                <a:gd name="connsiteX2" fmla="*/ 1863081 w 2093604"/>
                <a:gd name="connsiteY2" fmla="*/ 511493 h 2870844"/>
                <a:gd name="connsiteX3" fmla="*/ 1721158 w 2093604"/>
                <a:gd name="connsiteY3" fmla="*/ 482918 h 2870844"/>
                <a:gd name="connsiteX4" fmla="*/ 1701156 w 2093604"/>
                <a:gd name="connsiteY4" fmla="*/ 509588 h 2870844"/>
                <a:gd name="connsiteX5" fmla="*/ 1578283 w 2093604"/>
                <a:gd name="connsiteY5" fmla="*/ 521018 h 2870844"/>
                <a:gd name="connsiteX6" fmla="*/ 1548756 w 2093604"/>
                <a:gd name="connsiteY6" fmla="*/ 551497 h 2870844"/>
                <a:gd name="connsiteX7" fmla="*/ 1530658 w 2093604"/>
                <a:gd name="connsiteY7" fmla="*/ 525780 h 2870844"/>
                <a:gd name="connsiteX8" fmla="*/ 1468745 w 2093604"/>
                <a:gd name="connsiteY8" fmla="*/ 537210 h 2870844"/>
                <a:gd name="connsiteX9" fmla="*/ 1440170 w 2093604"/>
                <a:gd name="connsiteY9" fmla="*/ 525780 h 2870844"/>
                <a:gd name="connsiteX10" fmla="*/ 1457316 w 2093604"/>
                <a:gd name="connsiteY10" fmla="*/ 495300 h 2870844"/>
                <a:gd name="connsiteX11" fmla="*/ 1430645 w 2093604"/>
                <a:gd name="connsiteY11" fmla="*/ 481965 h 2870844"/>
                <a:gd name="connsiteX12" fmla="*/ 1402070 w 2093604"/>
                <a:gd name="connsiteY12" fmla="*/ 423863 h 2870844"/>
                <a:gd name="connsiteX13" fmla="*/ 1371591 w 2093604"/>
                <a:gd name="connsiteY13" fmla="*/ 423863 h 2870844"/>
                <a:gd name="connsiteX14" fmla="*/ 1321108 w 2093604"/>
                <a:gd name="connsiteY14" fmla="*/ 377190 h 2870844"/>
                <a:gd name="connsiteX15" fmla="*/ 1330633 w 2093604"/>
                <a:gd name="connsiteY15" fmla="*/ 315278 h 2870844"/>
                <a:gd name="connsiteX16" fmla="*/ 1231573 w 2093604"/>
                <a:gd name="connsiteY16" fmla="*/ 175260 h 2870844"/>
                <a:gd name="connsiteX17" fmla="*/ 1229668 w 2093604"/>
                <a:gd name="connsiteY17" fmla="*/ 141922 h 2870844"/>
                <a:gd name="connsiteX18" fmla="*/ 1171566 w 2093604"/>
                <a:gd name="connsiteY18" fmla="*/ 110490 h 2870844"/>
                <a:gd name="connsiteX19" fmla="*/ 1187758 w 2093604"/>
                <a:gd name="connsiteY19" fmla="*/ 140970 h 2870844"/>
                <a:gd name="connsiteX20" fmla="*/ 1080126 w 2093604"/>
                <a:gd name="connsiteY20" fmla="*/ 145733 h 2870844"/>
                <a:gd name="connsiteX21" fmla="*/ 1050598 w 2093604"/>
                <a:gd name="connsiteY21" fmla="*/ 130493 h 2870844"/>
                <a:gd name="connsiteX22" fmla="*/ 1036310 w 2093604"/>
                <a:gd name="connsiteY22" fmla="*/ 65722 h 2870844"/>
                <a:gd name="connsiteX23" fmla="*/ 1004878 w 2093604"/>
                <a:gd name="connsiteY23" fmla="*/ 68580 h 2870844"/>
                <a:gd name="connsiteX24" fmla="*/ 1002021 w 2093604"/>
                <a:gd name="connsiteY24" fmla="*/ 34290 h 2870844"/>
                <a:gd name="connsiteX25" fmla="*/ 943918 w 2093604"/>
                <a:gd name="connsiteY25" fmla="*/ 0 h 2870844"/>
                <a:gd name="connsiteX26" fmla="*/ 872480 w 2093604"/>
                <a:gd name="connsiteY26" fmla="*/ 63818 h 2870844"/>
                <a:gd name="connsiteX27" fmla="*/ 848668 w 2093604"/>
                <a:gd name="connsiteY27" fmla="*/ 39053 h 2870844"/>
                <a:gd name="connsiteX28" fmla="*/ 744846 w 2093604"/>
                <a:gd name="connsiteY28" fmla="*/ 40958 h 2870844"/>
                <a:gd name="connsiteX29" fmla="*/ 684838 w 2093604"/>
                <a:gd name="connsiteY29" fmla="*/ 49530 h 2870844"/>
                <a:gd name="connsiteX30" fmla="*/ 645785 w 2093604"/>
                <a:gd name="connsiteY30" fmla="*/ 100965 h 2870844"/>
                <a:gd name="connsiteX31" fmla="*/ 514341 w 2093604"/>
                <a:gd name="connsiteY31" fmla="*/ 109538 h 2870844"/>
                <a:gd name="connsiteX32" fmla="*/ 538153 w 2093604"/>
                <a:gd name="connsiteY32" fmla="*/ 170497 h 2870844"/>
                <a:gd name="connsiteX33" fmla="*/ 583873 w 2093604"/>
                <a:gd name="connsiteY33" fmla="*/ 214313 h 2870844"/>
                <a:gd name="connsiteX34" fmla="*/ 634355 w 2093604"/>
                <a:gd name="connsiteY34" fmla="*/ 405765 h 2870844"/>
                <a:gd name="connsiteX35" fmla="*/ 631498 w 2093604"/>
                <a:gd name="connsiteY35" fmla="*/ 485775 h 2870844"/>
                <a:gd name="connsiteX36" fmla="*/ 658168 w 2093604"/>
                <a:gd name="connsiteY36" fmla="*/ 506730 h 2870844"/>
                <a:gd name="connsiteX37" fmla="*/ 561013 w 2093604"/>
                <a:gd name="connsiteY37" fmla="*/ 554355 h 2870844"/>
                <a:gd name="connsiteX38" fmla="*/ 536248 w 2093604"/>
                <a:gd name="connsiteY38" fmla="*/ 535305 h 2870844"/>
                <a:gd name="connsiteX39" fmla="*/ 466716 w 2093604"/>
                <a:gd name="connsiteY39" fmla="*/ 538163 h 2870844"/>
                <a:gd name="connsiteX40" fmla="*/ 481003 w 2093604"/>
                <a:gd name="connsiteY40" fmla="*/ 506730 h 2870844"/>
                <a:gd name="connsiteX41" fmla="*/ 386705 w 2093604"/>
                <a:gd name="connsiteY41" fmla="*/ 543878 h 2870844"/>
                <a:gd name="connsiteX42" fmla="*/ 338128 w 2093604"/>
                <a:gd name="connsiteY42" fmla="*/ 646747 h 2870844"/>
                <a:gd name="connsiteX43" fmla="*/ 369560 w 2093604"/>
                <a:gd name="connsiteY43" fmla="*/ 656272 h 2870844"/>
                <a:gd name="connsiteX44" fmla="*/ 413376 w 2093604"/>
                <a:gd name="connsiteY44" fmla="*/ 741997 h 2870844"/>
                <a:gd name="connsiteX45" fmla="*/ 383848 w 2093604"/>
                <a:gd name="connsiteY45" fmla="*/ 746760 h 2870844"/>
                <a:gd name="connsiteX46" fmla="*/ 400993 w 2093604"/>
                <a:gd name="connsiteY46" fmla="*/ 803910 h 2870844"/>
                <a:gd name="connsiteX47" fmla="*/ 369560 w 2093604"/>
                <a:gd name="connsiteY47" fmla="*/ 865822 h 2870844"/>
                <a:gd name="connsiteX48" fmla="*/ 319078 w 2093604"/>
                <a:gd name="connsiteY48" fmla="*/ 900122 h 2870844"/>
                <a:gd name="connsiteX49" fmla="*/ 332413 w 2093604"/>
                <a:gd name="connsiteY49" fmla="*/ 946785 h 2870844"/>
                <a:gd name="connsiteX50" fmla="*/ 416233 w 2093604"/>
                <a:gd name="connsiteY50" fmla="*/ 999172 h 2870844"/>
                <a:gd name="connsiteX51" fmla="*/ 527676 w 2093604"/>
                <a:gd name="connsiteY51" fmla="*/ 1118235 h 2870844"/>
                <a:gd name="connsiteX52" fmla="*/ 550535 w 2093604"/>
                <a:gd name="connsiteY52" fmla="*/ 1198245 h 2870844"/>
                <a:gd name="connsiteX53" fmla="*/ 550535 w 2093604"/>
                <a:gd name="connsiteY53" fmla="*/ 1199198 h 2870844"/>
                <a:gd name="connsiteX54" fmla="*/ 556251 w 2093604"/>
                <a:gd name="connsiteY54" fmla="*/ 1227773 h 2870844"/>
                <a:gd name="connsiteX55" fmla="*/ 533391 w 2093604"/>
                <a:gd name="connsiteY55" fmla="*/ 1263977 h 2870844"/>
                <a:gd name="connsiteX56" fmla="*/ 506721 w 2093604"/>
                <a:gd name="connsiteY56" fmla="*/ 1180148 h 2870844"/>
                <a:gd name="connsiteX57" fmla="*/ 392421 w 2093604"/>
                <a:gd name="connsiteY57" fmla="*/ 1067753 h 2870844"/>
                <a:gd name="connsiteX58" fmla="*/ 381943 w 2093604"/>
                <a:gd name="connsiteY58" fmla="*/ 1038225 h 2870844"/>
                <a:gd name="connsiteX59" fmla="*/ 350520 w 2093604"/>
                <a:gd name="connsiteY59" fmla="*/ 1099185 h 2870844"/>
                <a:gd name="connsiteX60" fmla="*/ 284798 w 2093604"/>
                <a:gd name="connsiteY60" fmla="*/ 1636395 h 2870844"/>
                <a:gd name="connsiteX61" fmla="*/ 326708 w 2093604"/>
                <a:gd name="connsiteY61" fmla="*/ 1552575 h 2870844"/>
                <a:gd name="connsiteX62" fmla="*/ 374333 w 2093604"/>
                <a:gd name="connsiteY62" fmla="*/ 1607820 h 2870844"/>
                <a:gd name="connsiteX63" fmla="*/ 377190 w 2093604"/>
                <a:gd name="connsiteY63" fmla="*/ 1638300 h 2870844"/>
                <a:gd name="connsiteX64" fmla="*/ 308610 w 2093604"/>
                <a:gd name="connsiteY64" fmla="*/ 1628775 h 2870844"/>
                <a:gd name="connsiteX65" fmla="*/ 274320 w 2093604"/>
                <a:gd name="connsiteY65" fmla="*/ 1702118 h 2870844"/>
                <a:gd name="connsiteX66" fmla="*/ 275273 w 2093604"/>
                <a:gd name="connsiteY66" fmla="*/ 1752600 h 2870844"/>
                <a:gd name="connsiteX67" fmla="*/ 158115 w 2093604"/>
                <a:gd name="connsiteY67" fmla="*/ 2287905 h 2870844"/>
                <a:gd name="connsiteX68" fmla="*/ 117158 w 2093604"/>
                <a:gd name="connsiteY68" fmla="*/ 2364105 h 2870844"/>
                <a:gd name="connsiteX69" fmla="*/ 116205 w 2093604"/>
                <a:gd name="connsiteY69" fmla="*/ 2364105 h 2870844"/>
                <a:gd name="connsiteX70" fmla="*/ 67628 w 2093604"/>
                <a:gd name="connsiteY70" fmla="*/ 2431733 h 2870844"/>
                <a:gd name="connsiteX71" fmla="*/ 0 w 2093604"/>
                <a:gd name="connsiteY71" fmla="*/ 2481263 h 2870844"/>
                <a:gd name="connsiteX72" fmla="*/ 61913 w 2093604"/>
                <a:gd name="connsiteY72" fmla="*/ 2509838 h 2870844"/>
                <a:gd name="connsiteX73" fmla="*/ 67628 w 2093604"/>
                <a:gd name="connsiteY73" fmla="*/ 2544128 h 2870844"/>
                <a:gd name="connsiteX74" fmla="*/ 91440 w 2093604"/>
                <a:gd name="connsiteY74" fmla="*/ 2521277 h 2870844"/>
                <a:gd name="connsiteX75" fmla="*/ 161925 w 2093604"/>
                <a:gd name="connsiteY75" fmla="*/ 2535565 h 2870844"/>
                <a:gd name="connsiteX76" fmla="*/ 177165 w 2093604"/>
                <a:gd name="connsiteY76" fmla="*/ 2566035 h 2870844"/>
                <a:gd name="connsiteX77" fmla="*/ 157163 w 2093604"/>
                <a:gd name="connsiteY77" fmla="*/ 2628910 h 2870844"/>
                <a:gd name="connsiteX78" fmla="*/ 129540 w 2093604"/>
                <a:gd name="connsiteY78" fmla="*/ 2653674 h 2870844"/>
                <a:gd name="connsiteX79" fmla="*/ 142875 w 2093604"/>
                <a:gd name="connsiteY79" fmla="*/ 2684155 h 2870844"/>
                <a:gd name="connsiteX80" fmla="*/ 184785 w 2093604"/>
                <a:gd name="connsiteY80" fmla="*/ 2694632 h 2870844"/>
                <a:gd name="connsiteX81" fmla="*/ 189548 w 2093604"/>
                <a:gd name="connsiteY81" fmla="*/ 2655580 h 2870844"/>
                <a:gd name="connsiteX82" fmla="*/ 220980 w 2093604"/>
                <a:gd name="connsiteY82" fmla="*/ 2646055 h 2870844"/>
                <a:gd name="connsiteX83" fmla="*/ 223838 w 2093604"/>
                <a:gd name="connsiteY83" fmla="*/ 2682249 h 2870844"/>
                <a:gd name="connsiteX84" fmla="*/ 286703 w 2093604"/>
                <a:gd name="connsiteY84" fmla="*/ 2715587 h 2870844"/>
                <a:gd name="connsiteX85" fmla="*/ 389573 w 2093604"/>
                <a:gd name="connsiteY85" fmla="*/ 2755592 h 2870844"/>
                <a:gd name="connsiteX86" fmla="*/ 457200 w 2093604"/>
                <a:gd name="connsiteY86" fmla="*/ 2751782 h 2870844"/>
                <a:gd name="connsiteX87" fmla="*/ 484823 w 2093604"/>
                <a:gd name="connsiteY87" fmla="*/ 2802274 h 2870844"/>
                <a:gd name="connsiteX88" fmla="*/ 568643 w 2093604"/>
                <a:gd name="connsiteY88" fmla="*/ 2870845 h 2870844"/>
                <a:gd name="connsiteX89" fmla="*/ 593408 w 2093604"/>
                <a:gd name="connsiteY89" fmla="*/ 2853699 h 2870844"/>
                <a:gd name="connsiteX90" fmla="*/ 618173 w 2093604"/>
                <a:gd name="connsiteY90" fmla="*/ 2868949 h 2870844"/>
                <a:gd name="connsiteX91" fmla="*/ 681990 w 2093604"/>
                <a:gd name="connsiteY91" fmla="*/ 2835612 h 2870844"/>
                <a:gd name="connsiteX92" fmla="*/ 682943 w 2093604"/>
                <a:gd name="connsiteY92" fmla="*/ 2836564 h 2870844"/>
                <a:gd name="connsiteX93" fmla="*/ 682943 w 2093604"/>
                <a:gd name="connsiteY93" fmla="*/ 2835612 h 2870844"/>
                <a:gd name="connsiteX94" fmla="*/ 696278 w 2093604"/>
                <a:gd name="connsiteY94" fmla="*/ 2744162 h 2870844"/>
                <a:gd name="connsiteX95" fmla="*/ 713423 w 2093604"/>
                <a:gd name="connsiteY95" fmla="*/ 2713682 h 2870844"/>
                <a:gd name="connsiteX96" fmla="*/ 749618 w 2093604"/>
                <a:gd name="connsiteY96" fmla="*/ 2705119 h 2870844"/>
                <a:gd name="connsiteX97" fmla="*/ 744855 w 2093604"/>
                <a:gd name="connsiteY97" fmla="*/ 2673687 h 2870844"/>
                <a:gd name="connsiteX98" fmla="*/ 831533 w 2093604"/>
                <a:gd name="connsiteY98" fmla="*/ 2574627 h 2870844"/>
                <a:gd name="connsiteX99" fmla="*/ 822960 w 2093604"/>
                <a:gd name="connsiteY99" fmla="*/ 2542242 h 2870844"/>
                <a:gd name="connsiteX100" fmla="*/ 851535 w 2093604"/>
                <a:gd name="connsiteY100" fmla="*/ 2527002 h 2870844"/>
                <a:gd name="connsiteX101" fmla="*/ 845820 w 2093604"/>
                <a:gd name="connsiteY101" fmla="*/ 2448878 h 2870844"/>
                <a:gd name="connsiteX102" fmla="*/ 815340 w 2093604"/>
                <a:gd name="connsiteY102" fmla="*/ 2448878 h 2870844"/>
                <a:gd name="connsiteX103" fmla="*/ 830580 w 2093604"/>
                <a:gd name="connsiteY103" fmla="*/ 2419350 h 2870844"/>
                <a:gd name="connsiteX104" fmla="*/ 803910 w 2093604"/>
                <a:gd name="connsiteY104" fmla="*/ 2357438 h 2870844"/>
                <a:gd name="connsiteX105" fmla="*/ 803910 w 2093604"/>
                <a:gd name="connsiteY105" fmla="*/ 2357438 h 2870844"/>
                <a:gd name="connsiteX106" fmla="*/ 733425 w 2093604"/>
                <a:gd name="connsiteY106" fmla="*/ 2353628 h 2870844"/>
                <a:gd name="connsiteX107" fmla="*/ 716280 w 2093604"/>
                <a:gd name="connsiteY107" fmla="*/ 2325053 h 2870844"/>
                <a:gd name="connsiteX108" fmla="*/ 762000 w 2093604"/>
                <a:gd name="connsiteY108" fmla="*/ 2205990 h 2870844"/>
                <a:gd name="connsiteX109" fmla="*/ 757238 w 2093604"/>
                <a:gd name="connsiteY109" fmla="*/ 2138363 h 2870844"/>
                <a:gd name="connsiteX110" fmla="*/ 856298 w 2093604"/>
                <a:gd name="connsiteY110" fmla="*/ 2108835 h 2870844"/>
                <a:gd name="connsiteX111" fmla="*/ 863918 w 2093604"/>
                <a:gd name="connsiteY111" fmla="*/ 2141211 h 2870844"/>
                <a:gd name="connsiteX112" fmla="*/ 890588 w 2093604"/>
                <a:gd name="connsiteY112" fmla="*/ 2126923 h 2870844"/>
                <a:gd name="connsiteX113" fmla="*/ 893445 w 2093604"/>
                <a:gd name="connsiteY113" fmla="*/ 2096443 h 2870844"/>
                <a:gd name="connsiteX114" fmla="*/ 893445 w 2093604"/>
                <a:gd name="connsiteY114" fmla="*/ 2095490 h 2870844"/>
                <a:gd name="connsiteX115" fmla="*/ 933450 w 2093604"/>
                <a:gd name="connsiteY115" fmla="*/ 2102158 h 2870844"/>
                <a:gd name="connsiteX116" fmla="*/ 948690 w 2093604"/>
                <a:gd name="connsiteY116" fmla="*/ 2075488 h 2870844"/>
                <a:gd name="connsiteX117" fmla="*/ 1037273 w 2093604"/>
                <a:gd name="connsiteY117" fmla="*/ 2083108 h 2870844"/>
                <a:gd name="connsiteX118" fmla="*/ 1091565 w 2093604"/>
                <a:gd name="connsiteY118" fmla="*/ 2052628 h 2870844"/>
                <a:gd name="connsiteX119" fmla="*/ 1183005 w 2093604"/>
                <a:gd name="connsiteY119" fmla="*/ 2063106 h 2870844"/>
                <a:gd name="connsiteX120" fmla="*/ 1211580 w 2093604"/>
                <a:gd name="connsiteY120" fmla="*/ 2048818 h 2870844"/>
                <a:gd name="connsiteX121" fmla="*/ 1249680 w 2093604"/>
                <a:gd name="connsiteY121" fmla="*/ 1998336 h 2870844"/>
                <a:gd name="connsiteX122" fmla="*/ 1280160 w 2093604"/>
                <a:gd name="connsiteY122" fmla="*/ 2001193 h 2870844"/>
                <a:gd name="connsiteX123" fmla="*/ 1265873 w 2093604"/>
                <a:gd name="connsiteY123" fmla="*/ 1971665 h 2870844"/>
                <a:gd name="connsiteX124" fmla="*/ 1313498 w 2093604"/>
                <a:gd name="connsiteY124" fmla="*/ 1913554 h 2870844"/>
                <a:gd name="connsiteX125" fmla="*/ 1287780 w 2093604"/>
                <a:gd name="connsiteY125" fmla="*/ 1898314 h 2870844"/>
                <a:gd name="connsiteX126" fmla="*/ 1287780 w 2093604"/>
                <a:gd name="connsiteY126" fmla="*/ 1866881 h 2870844"/>
                <a:gd name="connsiteX127" fmla="*/ 1367790 w 2093604"/>
                <a:gd name="connsiteY127" fmla="*/ 1845926 h 2870844"/>
                <a:gd name="connsiteX128" fmla="*/ 1339215 w 2093604"/>
                <a:gd name="connsiteY128" fmla="*/ 1748771 h 2870844"/>
                <a:gd name="connsiteX129" fmla="*/ 1375410 w 2093604"/>
                <a:gd name="connsiteY129" fmla="*/ 1714481 h 2870844"/>
                <a:gd name="connsiteX130" fmla="*/ 1425893 w 2093604"/>
                <a:gd name="connsiteY130" fmla="*/ 1645901 h 2870844"/>
                <a:gd name="connsiteX131" fmla="*/ 1490663 w 2093604"/>
                <a:gd name="connsiteY131" fmla="*/ 1609706 h 2870844"/>
                <a:gd name="connsiteX132" fmla="*/ 1483043 w 2093604"/>
                <a:gd name="connsiteY132" fmla="*/ 1571606 h 2870844"/>
                <a:gd name="connsiteX133" fmla="*/ 1531620 w 2093604"/>
                <a:gd name="connsiteY133" fmla="*/ 1537307 h 2870844"/>
                <a:gd name="connsiteX134" fmla="*/ 1546860 w 2093604"/>
                <a:gd name="connsiteY134" fmla="*/ 1480157 h 2870844"/>
                <a:gd name="connsiteX135" fmla="*/ 1554480 w 2093604"/>
                <a:gd name="connsiteY135" fmla="*/ 1425873 h 2870844"/>
                <a:gd name="connsiteX136" fmla="*/ 1640205 w 2093604"/>
                <a:gd name="connsiteY136" fmla="*/ 1418244 h 2870844"/>
                <a:gd name="connsiteX137" fmla="*/ 1712595 w 2093604"/>
                <a:gd name="connsiteY137" fmla="*/ 1483023 h 2870844"/>
                <a:gd name="connsiteX138" fmla="*/ 1768793 w 2093604"/>
                <a:gd name="connsiteY138" fmla="*/ 1454448 h 2870844"/>
                <a:gd name="connsiteX139" fmla="*/ 1841183 w 2093604"/>
                <a:gd name="connsiteY139" fmla="*/ 1456344 h 2870844"/>
                <a:gd name="connsiteX140" fmla="*/ 1876425 w 2093604"/>
                <a:gd name="connsiteY140" fmla="*/ 1435398 h 2870844"/>
                <a:gd name="connsiteX141" fmla="*/ 1860233 w 2093604"/>
                <a:gd name="connsiteY141" fmla="*/ 1400156 h 2870844"/>
                <a:gd name="connsiteX142" fmla="*/ 1893570 w 2093604"/>
                <a:gd name="connsiteY142" fmla="*/ 1387773 h 2870844"/>
                <a:gd name="connsiteX143" fmla="*/ 1896427 w 2093604"/>
                <a:gd name="connsiteY143" fmla="*/ 1351569 h 2870844"/>
                <a:gd name="connsiteX144" fmla="*/ 1921202 w 2093604"/>
                <a:gd name="connsiteY144" fmla="*/ 1330623 h 2870844"/>
                <a:gd name="connsiteX145" fmla="*/ 1902152 w 2093604"/>
                <a:gd name="connsiteY145" fmla="*/ 1306811 h 2870844"/>
                <a:gd name="connsiteX146" fmla="*/ 1983115 w 2093604"/>
                <a:gd name="connsiteY146" fmla="*/ 1204894 h 2870844"/>
                <a:gd name="connsiteX147" fmla="*/ 1989773 w 2093604"/>
                <a:gd name="connsiteY147" fmla="*/ 1167746 h 2870844"/>
                <a:gd name="connsiteX148" fmla="*/ 2056448 w 2093604"/>
                <a:gd name="connsiteY148" fmla="*/ 1189654 h 2870844"/>
                <a:gd name="connsiteX149" fmla="*/ 2035502 w 2093604"/>
                <a:gd name="connsiteY149" fmla="*/ 1041064 h 2870844"/>
                <a:gd name="connsiteX150" fmla="*/ 2054552 w 2093604"/>
                <a:gd name="connsiteY150" fmla="*/ 1014394 h 2870844"/>
                <a:gd name="connsiteX151" fmla="*/ 2041217 w 2093604"/>
                <a:gd name="connsiteY151" fmla="*/ 955339 h 2870844"/>
                <a:gd name="connsiteX152" fmla="*/ 1993592 w 2093604"/>
                <a:gd name="connsiteY152" fmla="*/ 896283 h 2870844"/>
                <a:gd name="connsiteX153" fmla="*/ 2093605 w 2093604"/>
                <a:gd name="connsiteY153" fmla="*/ 803891 h 2870844"/>
                <a:gd name="connsiteX154" fmla="*/ 2068840 w 2093604"/>
                <a:gd name="connsiteY154" fmla="*/ 731501 h 2870844"/>
                <a:gd name="connsiteX155" fmla="*/ 2074555 w 2093604"/>
                <a:gd name="connsiteY155" fmla="*/ 687686 h 2870844"/>
                <a:gd name="connsiteX156" fmla="*/ 2035502 w 2093604"/>
                <a:gd name="connsiteY156" fmla="*/ 599104 h 2870844"/>
                <a:gd name="connsiteX157" fmla="*/ 1956435 w 2093604"/>
                <a:gd name="connsiteY157" fmla="*/ 546716 h 2870844"/>
                <a:gd name="connsiteX158" fmla="*/ 1945005 w 2093604"/>
                <a:gd name="connsiteY158" fmla="*/ 504825 h 2870844"/>
                <a:gd name="connsiteX159" fmla="*/ 801053 w 2093604"/>
                <a:gd name="connsiteY159" fmla="*/ 2543175 h 2870844"/>
                <a:gd name="connsiteX160" fmla="*/ 802005 w 2093604"/>
                <a:gd name="connsiteY160" fmla="*/ 2572703 h 2870844"/>
                <a:gd name="connsiteX161" fmla="*/ 778193 w 2093604"/>
                <a:gd name="connsiteY161" fmla="*/ 2555558 h 2870844"/>
                <a:gd name="connsiteX162" fmla="*/ 801053 w 2093604"/>
                <a:gd name="connsiteY162" fmla="*/ 2543175 h 2870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2093604" h="2870844">
                  <a:moveTo>
                    <a:pt x="1945005" y="504825"/>
                  </a:moveTo>
                  <a:lnTo>
                    <a:pt x="1892618" y="502920"/>
                  </a:lnTo>
                  <a:lnTo>
                    <a:pt x="1863081" y="511493"/>
                  </a:lnTo>
                  <a:lnTo>
                    <a:pt x="1721158" y="482918"/>
                  </a:lnTo>
                  <a:lnTo>
                    <a:pt x="1701156" y="509588"/>
                  </a:lnTo>
                  <a:lnTo>
                    <a:pt x="1578283" y="521018"/>
                  </a:lnTo>
                  <a:lnTo>
                    <a:pt x="1548756" y="551497"/>
                  </a:lnTo>
                  <a:lnTo>
                    <a:pt x="1530658" y="525780"/>
                  </a:lnTo>
                  <a:lnTo>
                    <a:pt x="1468745" y="537210"/>
                  </a:lnTo>
                  <a:lnTo>
                    <a:pt x="1440170" y="525780"/>
                  </a:lnTo>
                  <a:lnTo>
                    <a:pt x="1457316" y="495300"/>
                  </a:lnTo>
                  <a:lnTo>
                    <a:pt x="1430645" y="481965"/>
                  </a:lnTo>
                  <a:lnTo>
                    <a:pt x="1402070" y="423863"/>
                  </a:lnTo>
                  <a:lnTo>
                    <a:pt x="1371591" y="423863"/>
                  </a:lnTo>
                  <a:lnTo>
                    <a:pt x="1321108" y="377190"/>
                  </a:lnTo>
                  <a:lnTo>
                    <a:pt x="1330633" y="315278"/>
                  </a:lnTo>
                  <a:lnTo>
                    <a:pt x="1231573" y="175260"/>
                  </a:lnTo>
                  <a:lnTo>
                    <a:pt x="1229668" y="141922"/>
                  </a:lnTo>
                  <a:lnTo>
                    <a:pt x="1171566" y="110490"/>
                  </a:lnTo>
                  <a:lnTo>
                    <a:pt x="1187758" y="140970"/>
                  </a:lnTo>
                  <a:lnTo>
                    <a:pt x="1080126" y="145733"/>
                  </a:lnTo>
                  <a:lnTo>
                    <a:pt x="1050598" y="130493"/>
                  </a:lnTo>
                  <a:lnTo>
                    <a:pt x="1036310" y="65722"/>
                  </a:lnTo>
                  <a:lnTo>
                    <a:pt x="1004878" y="68580"/>
                  </a:lnTo>
                  <a:lnTo>
                    <a:pt x="1002021" y="34290"/>
                  </a:lnTo>
                  <a:lnTo>
                    <a:pt x="943918" y="0"/>
                  </a:lnTo>
                  <a:lnTo>
                    <a:pt x="872480" y="63818"/>
                  </a:lnTo>
                  <a:lnTo>
                    <a:pt x="848668" y="39053"/>
                  </a:lnTo>
                  <a:lnTo>
                    <a:pt x="744846" y="40958"/>
                  </a:lnTo>
                  <a:lnTo>
                    <a:pt x="684838" y="49530"/>
                  </a:lnTo>
                  <a:lnTo>
                    <a:pt x="645785" y="100965"/>
                  </a:lnTo>
                  <a:lnTo>
                    <a:pt x="514341" y="109538"/>
                  </a:lnTo>
                  <a:lnTo>
                    <a:pt x="538153" y="170497"/>
                  </a:lnTo>
                  <a:lnTo>
                    <a:pt x="583873" y="214313"/>
                  </a:lnTo>
                  <a:lnTo>
                    <a:pt x="634355" y="405765"/>
                  </a:lnTo>
                  <a:lnTo>
                    <a:pt x="631498" y="485775"/>
                  </a:lnTo>
                  <a:lnTo>
                    <a:pt x="658168" y="506730"/>
                  </a:lnTo>
                  <a:lnTo>
                    <a:pt x="561013" y="554355"/>
                  </a:lnTo>
                  <a:lnTo>
                    <a:pt x="536248" y="535305"/>
                  </a:lnTo>
                  <a:lnTo>
                    <a:pt x="466716" y="538163"/>
                  </a:lnTo>
                  <a:lnTo>
                    <a:pt x="481003" y="506730"/>
                  </a:lnTo>
                  <a:lnTo>
                    <a:pt x="386705" y="543878"/>
                  </a:lnTo>
                  <a:lnTo>
                    <a:pt x="338128" y="646747"/>
                  </a:lnTo>
                  <a:lnTo>
                    <a:pt x="369560" y="656272"/>
                  </a:lnTo>
                  <a:lnTo>
                    <a:pt x="413376" y="741997"/>
                  </a:lnTo>
                  <a:lnTo>
                    <a:pt x="383848" y="746760"/>
                  </a:lnTo>
                  <a:lnTo>
                    <a:pt x="400993" y="803910"/>
                  </a:lnTo>
                  <a:lnTo>
                    <a:pt x="369560" y="865822"/>
                  </a:lnTo>
                  <a:lnTo>
                    <a:pt x="319078" y="900122"/>
                  </a:lnTo>
                  <a:lnTo>
                    <a:pt x="332413" y="946785"/>
                  </a:lnTo>
                  <a:lnTo>
                    <a:pt x="416233" y="999172"/>
                  </a:lnTo>
                  <a:lnTo>
                    <a:pt x="527676" y="1118235"/>
                  </a:lnTo>
                  <a:lnTo>
                    <a:pt x="550535" y="1198245"/>
                  </a:lnTo>
                  <a:lnTo>
                    <a:pt x="550535" y="1199198"/>
                  </a:lnTo>
                  <a:lnTo>
                    <a:pt x="556251" y="1227773"/>
                  </a:lnTo>
                  <a:lnTo>
                    <a:pt x="533391" y="1263977"/>
                  </a:lnTo>
                  <a:lnTo>
                    <a:pt x="506721" y="1180148"/>
                  </a:lnTo>
                  <a:lnTo>
                    <a:pt x="392421" y="1067753"/>
                  </a:lnTo>
                  <a:lnTo>
                    <a:pt x="381943" y="1038225"/>
                  </a:lnTo>
                  <a:lnTo>
                    <a:pt x="350520" y="1099185"/>
                  </a:lnTo>
                  <a:lnTo>
                    <a:pt x="284798" y="1636395"/>
                  </a:lnTo>
                  <a:lnTo>
                    <a:pt x="326708" y="1552575"/>
                  </a:lnTo>
                  <a:lnTo>
                    <a:pt x="374333" y="1607820"/>
                  </a:lnTo>
                  <a:lnTo>
                    <a:pt x="377190" y="1638300"/>
                  </a:lnTo>
                  <a:lnTo>
                    <a:pt x="308610" y="1628775"/>
                  </a:lnTo>
                  <a:lnTo>
                    <a:pt x="274320" y="1702118"/>
                  </a:lnTo>
                  <a:lnTo>
                    <a:pt x="275273" y="1752600"/>
                  </a:lnTo>
                  <a:lnTo>
                    <a:pt x="158115" y="2287905"/>
                  </a:lnTo>
                  <a:lnTo>
                    <a:pt x="117158" y="2364105"/>
                  </a:lnTo>
                  <a:lnTo>
                    <a:pt x="116205" y="2364105"/>
                  </a:lnTo>
                  <a:lnTo>
                    <a:pt x="67628" y="2431733"/>
                  </a:lnTo>
                  <a:lnTo>
                    <a:pt x="0" y="2481263"/>
                  </a:lnTo>
                  <a:lnTo>
                    <a:pt x="61913" y="2509838"/>
                  </a:lnTo>
                  <a:lnTo>
                    <a:pt x="67628" y="2544128"/>
                  </a:lnTo>
                  <a:lnTo>
                    <a:pt x="91440" y="2521277"/>
                  </a:lnTo>
                  <a:lnTo>
                    <a:pt x="161925" y="2535565"/>
                  </a:lnTo>
                  <a:lnTo>
                    <a:pt x="177165" y="2566035"/>
                  </a:lnTo>
                  <a:lnTo>
                    <a:pt x="157163" y="2628910"/>
                  </a:lnTo>
                  <a:lnTo>
                    <a:pt x="129540" y="2653674"/>
                  </a:lnTo>
                  <a:lnTo>
                    <a:pt x="142875" y="2684155"/>
                  </a:lnTo>
                  <a:lnTo>
                    <a:pt x="184785" y="2694632"/>
                  </a:lnTo>
                  <a:lnTo>
                    <a:pt x="189548" y="2655580"/>
                  </a:lnTo>
                  <a:lnTo>
                    <a:pt x="220980" y="2646055"/>
                  </a:lnTo>
                  <a:lnTo>
                    <a:pt x="223838" y="2682249"/>
                  </a:lnTo>
                  <a:lnTo>
                    <a:pt x="286703" y="2715587"/>
                  </a:lnTo>
                  <a:lnTo>
                    <a:pt x="389573" y="2755592"/>
                  </a:lnTo>
                  <a:lnTo>
                    <a:pt x="457200" y="2751782"/>
                  </a:lnTo>
                  <a:lnTo>
                    <a:pt x="484823" y="2802274"/>
                  </a:lnTo>
                  <a:lnTo>
                    <a:pt x="568643" y="2870845"/>
                  </a:lnTo>
                  <a:lnTo>
                    <a:pt x="593408" y="2853699"/>
                  </a:lnTo>
                  <a:lnTo>
                    <a:pt x="618173" y="2868949"/>
                  </a:lnTo>
                  <a:lnTo>
                    <a:pt x="681990" y="2835612"/>
                  </a:lnTo>
                  <a:lnTo>
                    <a:pt x="682943" y="2836564"/>
                  </a:lnTo>
                  <a:lnTo>
                    <a:pt x="682943" y="2835612"/>
                  </a:lnTo>
                  <a:lnTo>
                    <a:pt x="696278" y="2744162"/>
                  </a:lnTo>
                  <a:lnTo>
                    <a:pt x="713423" y="2713682"/>
                  </a:lnTo>
                  <a:lnTo>
                    <a:pt x="749618" y="2705119"/>
                  </a:lnTo>
                  <a:lnTo>
                    <a:pt x="744855" y="2673687"/>
                  </a:lnTo>
                  <a:lnTo>
                    <a:pt x="831533" y="2574627"/>
                  </a:lnTo>
                  <a:lnTo>
                    <a:pt x="822960" y="2542242"/>
                  </a:lnTo>
                  <a:lnTo>
                    <a:pt x="851535" y="2527002"/>
                  </a:lnTo>
                  <a:lnTo>
                    <a:pt x="845820" y="2448878"/>
                  </a:lnTo>
                  <a:lnTo>
                    <a:pt x="815340" y="2448878"/>
                  </a:lnTo>
                  <a:lnTo>
                    <a:pt x="830580" y="2419350"/>
                  </a:lnTo>
                  <a:lnTo>
                    <a:pt x="803910" y="2357438"/>
                  </a:lnTo>
                  <a:lnTo>
                    <a:pt x="803910" y="2357438"/>
                  </a:lnTo>
                  <a:lnTo>
                    <a:pt x="733425" y="2353628"/>
                  </a:lnTo>
                  <a:lnTo>
                    <a:pt x="716280" y="2325053"/>
                  </a:lnTo>
                  <a:lnTo>
                    <a:pt x="762000" y="2205990"/>
                  </a:lnTo>
                  <a:lnTo>
                    <a:pt x="757238" y="2138363"/>
                  </a:lnTo>
                  <a:lnTo>
                    <a:pt x="856298" y="2108835"/>
                  </a:lnTo>
                  <a:lnTo>
                    <a:pt x="863918" y="2141211"/>
                  </a:lnTo>
                  <a:lnTo>
                    <a:pt x="890588" y="2126923"/>
                  </a:lnTo>
                  <a:lnTo>
                    <a:pt x="893445" y="2096443"/>
                  </a:lnTo>
                  <a:lnTo>
                    <a:pt x="893445" y="2095490"/>
                  </a:lnTo>
                  <a:lnTo>
                    <a:pt x="933450" y="2102158"/>
                  </a:lnTo>
                  <a:lnTo>
                    <a:pt x="948690" y="2075488"/>
                  </a:lnTo>
                  <a:lnTo>
                    <a:pt x="1037273" y="2083108"/>
                  </a:lnTo>
                  <a:lnTo>
                    <a:pt x="1091565" y="2052628"/>
                  </a:lnTo>
                  <a:lnTo>
                    <a:pt x="1183005" y="2063106"/>
                  </a:lnTo>
                  <a:lnTo>
                    <a:pt x="1211580" y="2048818"/>
                  </a:lnTo>
                  <a:lnTo>
                    <a:pt x="1249680" y="1998336"/>
                  </a:lnTo>
                  <a:lnTo>
                    <a:pt x="1280160" y="2001193"/>
                  </a:lnTo>
                  <a:lnTo>
                    <a:pt x="1265873" y="1971665"/>
                  </a:lnTo>
                  <a:lnTo>
                    <a:pt x="1313498" y="1913554"/>
                  </a:lnTo>
                  <a:lnTo>
                    <a:pt x="1287780" y="1898314"/>
                  </a:lnTo>
                  <a:lnTo>
                    <a:pt x="1287780" y="1866881"/>
                  </a:lnTo>
                  <a:lnTo>
                    <a:pt x="1367790" y="1845926"/>
                  </a:lnTo>
                  <a:lnTo>
                    <a:pt x="1339215" y="1748771"/>
                  </a:lnTo>
                  <a:lnTo>
                    <a:pt x="1375410" y="1714481"/>
                  </a:lnTo>
                  <a:lnTo>
                    <a:pt x="1425893" y="1645901"/>
                  </a:lnTo>
                  <a:lnTo>
                    <a:pt x="1490663" y="1609706"/>
                  </a:lnTo>
                  <a:lnTo>
                    <a:pt x="1483043" y="1571606"/>
                  </a:lnTo>
                  <a:lnTo>
                    <a:pt x="1531620" y="1537307"/>
                  </a:lnTo>
                  <a:lnTo>
                    <a:pt x="1546860" y="1480157"/>
                  </a:lnTo>
                  <a:lnTo>
                    <a:pt x="1554480" y="1425873"/>
                  </a:lnTo>
                  <a:lnTo>
                    <a:pt x="1640205" y="1418244"/>
                  </a:lnTo>
                  <a:lnTo>
                    <a:pt x="1712595" y="1483023"/>
                  </a:lnTo>
                  <a:lnTo>
                    <a:pt x="1768793" y="1454448"/>
                  </a:lnTo>
                  <a:lnTo>
                    <a:pt x="1841183" y="1456344"/>
                  </a:lnTo>
                  <a:lnTo>
                    <a:pt x="1876425" y="1435398"/>
                  </a:lnTo>
                  <a:lnTo>
                    <a:pt x="1860233" y="1400156"/>
                  </a:lnTo>
                  <a:lnTo>
                    <a:pt x="1893570" y="1387773"/>
                  </a:lnTo>
                  <a:lnTo>
                    <a:pt x="1896427" y="1351569"/>
                  </a:lnTo>
                  <a:lnTo>
                    <a:pt x="1921202" y="1330623"/>
                  </a:lnTo>
                  <a:lnTo>
                    <a:pt x="1902152" y="1306811"/>
                  </a:lnTo>
                  <a:lnTo>
                    <a:pt x="1983115" y="1204894"/>
                  </a:lnTo>
                  <a:lnTo>
                    <a:pt x="1989773" y="1167746"/>
                  </a:lnTo>
                  <a:lnTo>
                    <a:pt x="2056448" y="1189654"/>
                  </a:lnTo>
                  <a:lnTo>
                    <a:pt x="2035502" y="1041064"/>
                  </a:lnTo>
                  <a:lnTo>
                    <a:pt x="2054552" y="1014394"/>
                  </a:lnTo>
                  <a:lnTo>
                    <a:pt x="2041217" y="955339"/>
                  </a:lnTo>
                  <a:lnTo>
                    <a:pt x="1993592" y="896283"/>
                  </a:lnTo>
                  <a:lnTo>
                    <a:pt x="2093605" y="803891"/>
                  </a:lnTo>
                  <a:lnTo>
                    <a:pt x="2068840" y="731501"/>
                  </a:lnTo>
                  <a:lnTo>
                    <a:pt x="2074555" y="687686"/>
                  </a:lnTo>
                  <a:lnTo>
                    <a:pt x="2035502" y="599104"/>
                  </a:lnTo>
                  <a:cubicBezTo>
                    <a:pt x="2009785" y="581006"/>
                    <a:pt x="1983115" y="563861"/>
                    <a:pt x="1956435" y="546716"/>
                  </a:cubicBezTo>
                  <a:lnTo>
                    <a:pt x="1945005" y="504825"/>
                  </a:lnTo>
                  <a:close/>
                  <a:moveTo>
                    <a:pt x="801053" y="2543175"/>
                  </a:moveTo>
                  <a:lnTo>
                    <a:pt x="802005" y="2572703"/>
                  </a:lnTo>
                  <a:lnTo>
                    <a:pt x="778193" y="2555558"/>
                  </a:lnTo>
                  <a:lnTo>
                    <a:pt x="801053" y="2543175"/>
                  </a:lnTo>
                  <a:close/>
                </a:path>
              </a:pathLst>
            </a:custGeom>
            <a:solidFill>
              <a:schemeClr val="bg2">
                <a:lumMod val="90000"/>
              </a:schemeClr>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orme libre : forme 172">
              <a:extLst>
                <a:ext uri="{FF2B5EF4-FFF2-40B4-BE49-F238E27FC236}">
                  <a16:creationId xmlns:a16="http://schemas.microsoft.com/office/drawing/2014/main" id="{55C98983-A9A3-2A61-3B78-66FB88C9ACAB}"/>
                </a:ext>
              </a:extLst>
            </p:cNvPr>
            <p:cNvSpPr/>
            <p:nvPr/>
          </p:nvSpPr>
          <p:spPr>
            <a:xfrm>
              <a:off x="3260152" y="1610893"/>
              <a:ext cx="1635441" cy="955357"/>
            </a:xfrm>
            <a:custGeom>
              <a:avLst/>
              <a:gdLst>
                <a:gd name="connsiteX0" fmla="*/ 1076325 w 1635442"/>
                <a:gd name="connsiteY0" fmla="*/ 161925 h 955357"/>
                <a:gd name="connsiteX1" fmla="*/ 1038225 w 1635442"/>
                <a:gd name="connsiteY1" fmla="*/ 164783 h 955357"/>
                <a:gd name="connsiteX2" fmla="*/ 922973 w 1635442"/>
                <a:gd name="connsiteY2" fmla="*/ 260033 h 955357"/>
                <a:gd name="connsiteX3" fmla="*/ 913448 w 1635442"/>
                <a:gd name="connsiteY3" fmla="*/ 220980 h 955357"/>
                <a:gd name="connsiteX4" fmla="*/ 870585 w 1635442"/>
                <a:gd name="connsiteY4" fmla="*/ 193358 h 955357"/>
                <a:gd name="connsiteX5" fmla="*/ 869633 w 1635442"/>
                <a:gd name="connsiteY5" fmla="*/ 160020 h 955357"/>
                <a:gd name="connsiteX6" fmla="*/ 821055 w 1635442"/>
                <a:gd name="connsiteY6" fmla="*/ 76200 h 955357"/>
                <a:gd name="connsiteX7" fmla="*/ 789623 w 1635442"/>
                <a:gd name="connsiteY7" fmla="*/ 69533 h 955357"/>
                <a:gd name="connsiteX8" fmla="*/ 796290 w 1635442"/>
                <a:gd name="connsiteY8" fmla="*/ 39052 h 955357"/>
                <a:gd name="connsiteX9" fmla="*/ 763905 w 1635442"/>
                <a:gd name="connsiteY9" fmla="*/ 42863 h 955357"/>
                <a:gd name="connsiteX10" fmla="*/ 745808 w 1635442"/>
                <a:gd name="connsiteY10" fmla="*/ 74295 h 955357"/>
                <a:gd name="connsiteX11" fmla="*/ 760095 w 1635442"/>
                <a:gd name="connsiteY11" fmla="*/ 3810 h 955357"/>
                <a:gd name="connsiteX12" fmla="*/ 709613 w 1635442"/>
                <a:gd name="connsiteY12" fmla="*/ 38100 h 955357"/>
                <a:gd name="connsiteX13" fmla="*/ 703898 w 1635442"/>
                <a:gd name="connsiteY13" fmla="*/ 0 h 955357"/>
                <a:gd name="connsiteX14" fmla="*/ 609600 w 1635442"/>
                <a:gd name="connsiteY14" fmla="*/ 39052 h 955357"/>
                <a:gd name="connsiteX15" fmla="*/ 594360 w 1635442"/>
                <a:gd name="connsiteY15" fmla="*/ 13335 h 955357"/>
                <a:gd name="connsiteX16" fmla="*/ 545783 w 1635442"/>
                <a:gd name="connsiteY16" fmla="*/ 52388 h 955357"/>
                <a:gd name="connsiteX17" fmla="*/ 541973 w 1635442"/>
                <a:gd name="connsiteY17" fmla="*/ 118110 h 955357"/>
                <a:gd name="connsiteX18" fmla="*/ 507683 w 1635442"/>
                <a:gd name="connsiteY18" fmla="*/ 123825 h 955357"/>
                <a:gd name="connsiteX19" fmla="*/ 455295 w 1635442"/>
                <a:gd name="connsiteY19" fmla="*/ 91440 h 955357"/>
                <a:gd name="connsiteX20" fmla="*/ 424815 w 1635442"/>
                <a:gd name="connsiteY20" fmla="*/ 98108 h 955357"/>
                <a:gd name="connsiteX21" fmla="*/ 418148 w 1635442"/>
                <a:gd name="connsiteY21" fmla="*/ 134302 h 955357"/>
                <a:gd name="connsiteX22" fmla="*/ 394335 w 1635442"/>
                <a:gd name="connsiteY22" fmla="*/ 105727 h 955357"/>
                <a:gd name="connsiteX23" fmla="*/ 377190 w 1635442"/>
                <a:gd name="connsiteY23" fmla="*/ 140017 h 955357"/>
                <a:gd name="connsiteX24" fmla="*/ 376238 w 1635442"/>
                <a:gd name="connsiteY24" fmla="*/ 70485 h 955357"/>
                <a:gd name="connsiteX25" fmla="*/ 221933 w 1635442"/>
                <a:gd name="connsiteY25" fmla="*/ 117158 h 955357"/>
                <a:gd name="connsiteX26" fmla="*/ 205740 w 1635442"/>
                <a:gd name="connsiteY26" fmla="*/ 88583 h 955357"/>
                <a:gd name="connsiteX27" fmla="*/ 97155 w 1635442"/>
                <a:gd name="connsiteY27" fmla="*/ 147638 h 955357"/>
                <a:gd name="connsiteX28" fmla="*/ 124778 w 1635442"/>
                <a:gd name="connsiteY28" fmla="*/ 161925 h 955357"/>
                <a:gd name="connsiteX29" fmla="*/ 35243 w 1635442"/>
                <a:gd name="connsiteY29" fmla="*/ 152400 h 955357"/>
                <a:gd name="connsiteX30" fmla="*/ 15240 w 1635442"/>
                <a:gd name="connsiteY30" fmla="*/ 178117 h 955357"/>
                <a:gd name="connsiteX31" fmla="*/ 0 w 1635442"/>
                <a:gd name="connsiteY31" fmla="*/ 274320 h 955357"/>
                <a:gd name="connsiteX32" fmla="*/ 19050 w 1635442"/>
                <a:gd name="connsiteY32" fmla="*/ 299085 h 955357"/>
                <a:gd name="connsiteX33" fmla="*/ 48578 w 1635442"/>
                <a:gd name="connsiteY33" fmla="*/ 286702 h 955357"/>
                <a:gd name="connsiteX34" fmla="*/ 76200 w 1635442"/>
                <a:gd name="connsiteY34" fmla="*/ 300038 h 955357"/>
                <a:gd name="connsiteX35" fmla="*/ 207645 w 1635442"/>
                <a:gd name="connsiteY35" fmla="*/ 260985 h 955357"/>
                <a:gd name="connsiteX36" fmla="*/ 167640 w 1635442"/>
                <a:gd name="connsiteY36" fmla="*/ 280035 h 955357"/>
                <a:gd name="connsiteX37" fmla="*/ 161925 w 1635442"/>
                <a:gd name="connsiteY37" fmla="*/ 316230 h 955357"/>
                <a:gd name="connsiteX38" fmla="*/ 225743 w 1635442"/>
                <a:gd name="connsiteY38" fmla="*/ 300990 h 955357"/>
                <a:gd name="connsiteX39" fmla="*/ 220980 w 1635442"/>
                <a:gd name="connsiteY39" fmla="*/ 331470 h 955357"/>
                <a:gd name="connsiteX40" fmla="*/ 252413 w 1635442"/>
                <a:gd name="connsiteY40" fmla="*/ 344805 h 955357"/>
                <a:gd name="connsiteX41" fmla="*/ 219075 w 1635442"/>
                <a:gd name="connsiteY41" fmla="*/ 351472 h 955357"/>
                <a:gd name="connsiteX42" fmla="*/ 286703 w 1635442"/>
                <a:gd name="connsiteY42" fmla="*/ 380047 h 955357"/>
                <a:gd name="connsiteX43" fmla="*/ 222885 w 1635442"/>
                <a:gd name="connsiteY43" fmla="*/ 364808 h 955357"/>
                <a:gd name="connsiteX44" fmla="*/ 207645 w 1635442"/>
                <a:gd name="connsiteY44" fmla="*/ 338138 h 955357"/>
                <a:gd name="connsiteX45" fmla="*/ 167640 w 1635442"/>
                <a:gd name="connsiteY45" fmla="*/ 349567 h 955357"/>
                <a:gd name="connsiteX46" fmla="*/ 105728 w 1635442"/>
                <a:gd name="connsiteY46" fmla="*/ 337185 h 955357"/>
                <a:gd name="connsiteX47" fmla="*/ 87630 w 1635442"/>
                <a:gd name="connsiteY47" fmla="*/ 311467 h 955357"/>
                <a:gd name="connsiteX48" fmla="*/ 71438 w 1635442"/>
                <a:gd name="connsiteY48" fmla="*/ 350520 h 955357"/>
                <a:gd name="connsiteX49" fmla="*/ 97155 w 1635442"/>
                <a:gd name="connsiteY49" fmla="*/ 406717 h 955357"/>
                <a:gd name="connsiteX50" fmla="*/ 116205 w 1635442"/>
                <a:gd name="connsiteY50" fmla="*/ 377190 h 955357"/>
                <a:gd name="connsiteX51" fmla="*/ 145733 w 1635442"/>
                <a:gd name="connsiteY51" fmla="*/ 380047 h 955357"/>
                <a:gd name="connsiteX52" fmla="*/ 203835 w 1635442"/>
                <a:gd name="connsiteY52" fmla="*/ 413385 h 955357"/>
                <a:gd name="connsiteX53" fmla="*/ 213360 w 1635442"/>
                <a:gd name="connsiteY53" fmla="*/ 447675 h 955357"/>
                <a:gd name="connsiteX54" fmla="*/ 196215 w 1635442"/>
                <a:gd name="connsiteY54" fmla="*/ 474345 h 955357"/>
                <a:gd name="connsiteX55" fmla="*/ 170498 w 1635442"/>
                <a:gd name="connsiteY55" fmla="*/ 460058 h 955357"/>
                <a:gd name="connsiteX56" fmla="*/ 35243 w 1635442"/>
                <a:gd name="connsiteY56" fmla="*/ 473392 h 955357"/>
                <a:gd name="connsiteX57" fmla="*/ 19050 w 1635442"/>
                <a:gd name="connsiteY57" fmla="*/ 500063 h 955357"/>
                <a:gd name="connsiteX58" fmla="*/ 120968 w 1635442"/>
                <a:gd name="connsiteY58" fmla="*/ 538163 h 955357"/>
                <a:gd name="connsiteX59" fmla="*/ 160973 w 1635442"/>
                <a:gd name="connsiteY59" fmla="*/ 604838 h 955357"/>
                <a:gd name="connsiteX60" fmla="*/ 149543 w 1635442"/>
                <a:gd name="connsiteY60" fmla="*/ 663893 h 955357"/>
                <a:gd name="connsiteX61" fmla="*/ 227648 w 1635442"/>
                <a:gd name="connsiteY61" fmla="*/ 670560 h 955357"/>
                <a:gd name="connsiteX62" fmla="*/ 266700 w 1635442"/>
                <a:gd name="connsiteY62" fmla="*/ 625793 h 955357"/>
                <a:gd name="connsiteX63" fmla="*/ 266700 w 1635442"/>
                <a:gd name="connsiteY63" fmla="*/ 621983 h 955357"/>
                <a:gd name="connsiteX64" fmla="*/ 266700 w 1635442"/>
                <a:gd name="connsiteY64" fmla="*/ 621030 h 955357"/>
                <a:gd name="connsiteX65" fmla="*/ 258128 w 1635442"/>
                <a:gd name="connsiteY65" fmla="*/ 590550 h 955357"/>
                <a:gd name="connsiteX66" fmla="*/ 269558 w 1635442"/>
                <a:gd name="connsiteY66" fmla="*/ 588645 h 955357"/>
                <a:gd name="connsiteX67" fmla="*/ 273368 w 1635442"/>
                <a:gd name="connsiteY67" fmla="*/ 555308 h 955357"/>
                <a:gd name="connsiteX68" fmla="*/ 288608 w 1635442"/>
                <a:gd name="connsiteY68" fmla="*/ 585788 h 955357"/>
                <a:gd name="connsiteX69" fmla="*/ 269558 w 1635442"/>
                <a:gd name="connsiteY69" fmla="*/ 588645 h 955357"/>
                <a:gd name="connsiteX70" fmla="*/ 266700 w 1635442"/>
                <a:gd name="connsiteY70" fmla="*/ 621983 h 955357"/>
                <a:gd name="connsiteX71" fmla="*/ 298133 w 1635442"/>
                <a:gd name="connsiteY71" fmla="*/ 642938 h 955357"/>
                <a:gd name="connsiteX72" fmla="*/ 347663 w 1635442"/>
                <a:gd name="connsiteY72" fmla="*/ 624840 h 955357"/>
                <a:gd name="connsiteX73" fmla="*/ 398145 w 1635442"/>
                <a:gd name="connsiteY73" fmla="*/ 688658 h 955357"/>
                <a:gd name="connsiteX74" fmla="*/ 428625 w 1635442"/>
                <a:gd name="connsiteY74" fmla="*/ 681990 h 955357"/>
                <a:gd name="connsiteX75" fmla="*/ 428625 w 1635442"/>
                <a:gd name="connsiteY75" fmla="*/ 651510 h 955357"/>
                <a:gd name="connsiteX76" fmla="*/ 432435 w 1635442"/>
                <a:gd name="connsiteY76" fmla="*/ 681038 h 955357"/>
                <a:gd name="connsiteX77" fmla="*/ 432435 w 1635442"/>
                <a:gd name="connsiteY77" fmla="*/ 681990 h 955357"/>
                <a:gd name="connsiteX78" fmla="*/ 460058 w 1635442"/>
                <a:gd name="connsiteY78" fmla="*/ 671513 h 955357"/>
                <a:gd name="connsiteX79" fmla="*/ 453390 w 1635442"/>
                <a:gd name="connsiteY79" fmla="*/ 701993 h 955357"/>
                <a:gd name="connsiteX80" fmla="*/ 483870 w 1635442"/>
                <a:gd name="connsiteY80" fmla="*/ 708660 h 955357"/>
                <a:gd name="connsiteX81" fmla="*/ 524828 w 1635442"/>
                <a:gd name="connsiteY81" fmla="*/ 692468 h 955357"/>
                <a:gd name="connsiteX82" fmla="*/ 526733 w 1635442"/>
                <a:gd name="connsiteY82" fmla="*/ 660083 h 955357"/>
                <a:gd name="connsiteX83" fmla="*/ 534353 w 1635442"/>
                <a:gd name="connsiteY83" fmla="*/ 741997 h 955357"/>
                <a:gd name="connsiteX84" fmla="*/ 561023 w 1635442"/>
                <a:gd name="connsiteY84" fmla="*/ 759143 h 955357"/>
                <a:gd name="connsiteX85" fmla="*/ 590550 w 1635442"/>
                <a:gd name="connsiteY85" fmla="*/ 744855 h 955357"/>
                <a:gd name="connsiteX86" fmla="*/ 590550 w 1635442"/>
                <a:gd name="connsiteY86" fmla="*/ 743902 h 955357"/>
                <a:gd name="connsiteX87" fmla="*/ 585788 w 1635442"/>
                <a:gd name="connsiteY87" fmla="*/ 681990 h 955357"/>
                <a:gd name="connsiteX88" fmla="*/ 591503 w 1635442"/>
                <a:gd name="connsiteY88" fmla="*/ 714375 h 955357"/>
                <a:gd name="connsiteX89" fmla="*/ 622935 w 1635442"/>
                <a:gd name="connsiteY89" fmla="*/ 720090 h 955357"/>
                <a:gd name="connsiteX90" fmla="*/ 600075 w 1635442"/>
                <a:gd name="connsiteY90" fmla="*/ 742950 h 955357"/>
                <a:gd name="connsiteX91" fmla="*/ 616268 w 1635442"/>
                <a:gd name="connsiteY91" fmla="*/ 771525 h 955357"/>
                <a:gd name="connsiteX92" fmla="*/ 655320 w 1635442"/>
                <a:gd name="connsiteY92" fmla="*/ 787718 h 955357"/>
                <a:gd name="connsiteX93" fmla="*/ 683895 w 1635442"/>
                <a:gd name="connsiteY93" fmla="*/ 775335 h 955357"/>
                <a:gd name="connsiteX94" fmla="*/ 657225 w 1635442"/>
                <a:gd name="connsiteY94" fmla="*/ 788670 h 955357"/>
                <a:gd name="connsiteX95" fmla="*/ 661035 w 1635442"/>
                <a:gd name="connsiteY95" fmla="*/ 818197 h 955357"/>
                <a:gd name="connsiteX96" fmla="*/ 683895 w 1635442"/>
                <a:gd name="connsiteY96" fmla="*/ 848677 h 955357"/>
                <a:gd name="connsiteX97" fmla="*/ 675323 w 1635442"/>
                <a:gd name="connsiteY97" fmla="*/ 887730 h 955357"/>
                <a:gd name="connsiteX98" fmla="*/ 698183 w 1635442"/>
                <a:gd name="connsiteY98" fmla="*/ 912495 h 955357"/>
                <a:gd name="connsiteX99" fmla="*/ 685800 w 1635442"/>
                <a:gd name="connsiteY99" fmla="*/ 882015 h 955357"/>
                <a:gd name="connsiteX100" fmla="*/ 714375 w 1635442"/>
                <a:gd name="connsiteY100" fmla="*/ 856297 h 955357"/>
                <a:gd name="connsiteX101" fmla="*/ 748665 w 1635442"/>
                <a:gd name="connsiteY101" fmla="*/ 848677 h 955357"/>
                <a:gd name="connsiteX102" fmla="*/ 774383 w 1635442"/>
                <a:gd name="connsiteY102" fmla="*/ 867727 h 955357"/>
                <a:gd name="connsiteX103" fmla="*/ 761048 w 1635442"/>
                <a:gd name="connsiteY103" fmla="*/ 804863 h 955357"/>
                <a:gd name="connsiteX104" fmla="*/ 794385 w 1635442"/>
                <a:gd name="connsiteY104" fmla="*/ 857250 h 955357"/>
                <a:gd name="connsiteX105" fmla="*/ 810578 w 1635442"/>
                <a:gd name="connsiteY105" fmla="*/ 829627 h 955357"/>
                <a:gd name="connsiteX106" fmla="*/ 849630 w 1635442"/>
                <a:gd name="connsiteY106" fmla="*/ 836295 h 955357"/>
                <a:gd name="connsiteX107" fmla="*/ 872490 w 1635442"/>
                <a:gd name="connsiteY107" fmla="*/ 862013 h 955357"/>
                <a:gd name="connsiteX108" fmla="*/ 851535 w 1635442"/>
                <a:gd name="connsiteY108" fmla="*/ 888683 h 955357"/>
                <a:gd name="connsiteX109" fmla="*/ 783908 w 1635442"/>
                <a:gd name="connsiteY109" fmla="*/ 880110 h 955357"/>
                <a:gd name="connsiteX110" fmla="*/ 835343 w 1635442"/>
                <a:gd name="connsiteY110" fmla="*/ 920115 h 955357"/>
                <a:gd name="connsiteX111" fmla="*/ 967740 w 1635442"/>
                <a:gd name="connsiteY111" fmla="*/ 909638 h 955357"/>
                <a:gd name="connsiteX112" fmla="*/ 997268 w 1635442"/>
                <a:gd name="connsiteY112" fmla="*/ 925830 h 955357"/>
                <a:gd name="connsiteX113" fmla="*/ 964883 w 1635442"/>
                <a:gd name="connsiteY113" fmla="*/ 927735 h 955357"/>
                <a:gd name="connsiteX114" fmla="*/ 982028 w 1635442"/>
                <a:gd name="connsiteY114" fmla="*/ 955358 h 955357"/>
                <a:gd name="connsiteX115" fmla="*/ 1146810 w 1635442"/>
                <a:gd name="connsiteY115" fmla="*/ 906780 h 955357"/>
                <a:gd name="connsiteX116" fmla="*/ 1150620 w 1635442"/>
                <a:gd name="connsiteY116" fmla="*/ 842963 h 955357"/>
                <a:gd name="connsiteX117" fmla="*/ 1206818 w 1635442"/>
                <a:gd name="connsiteY117" fmla="*/ 806768 h 955357"/>
                <a:gd name="connsiteX118" fmla="*/ 1346835 w 1635442"/>
                <a:gd name="connsiteY118" fmla="*/ 802005 h 955357"/>
                <a:gd name="connsiteX119" fmla="*/ 1363980 w 1635442"/>
                <a:gd name="connsiteY119" fmla="*/ 771525 h 955357"/>
                <a:gd name="connsiteX120" fmla="*/ 1460183 w 1635442"/>
                <a:gd name="connsiteY120" fmla="*/ 729615 h 955357"/>
                <a:gd name="connsiteX121" fmla="*/ 1533525 w 1635442"/>
                <a:gd name="connsiteY121" fmla="*/ 767715 h 955357"/>
                <a:gd name="connsiteX122" fmla="*/ 1538288 w 1635442"/>
                <a:gd name="connsiteY122" fmla="*/ 744855 h 955357"/>
                <a:gd name="connsiteX123" fmla="*/ 1576388 w 1635442"/>
                <a:gd name="connsiteY123" fmla="*/ 652463 h 955357"/>
                <a:gd name="connsiteX124" fmla="*/ 1635443 w 1635442"/>
                <a:gd name="connsiteY124" fmla="*/ 628650 h 955357"/>
                <a:gd name="connsiteX125" fmla="*/ 1615440 w 1635442"/>
                <a:gd name="connsiteY125" fmla="*/ 442913 h 955357"/>
                <a:gd name="connsiteX126" fmla="*/ 1631633 w 1635442"/>
                <a:gd name="connsiteY126" fmla="*/ 418147 h 955357"/>
                <a:gd name="connsiteX127" fmla="*/ 1632585 w 1635442"/>
                <a:gd name="connsiteY127" fmla="*/ 288608 h 955357"/>
                <a:gd name="connsiteX128" fmla="*/ 1574483 w 1635442"/>
                <a:gd name="connsiteY128" fmla="*/ 263842 h 955357"/>
                <a:gd name="connsiteX129" fmla="*/ 1498283 w 1635442"/>
                <a:gd name="connsiteY129" fmla="*/ 314325 h 955357"/>
                <a:gd name="connsiteX130" fmla="*/ 1469708 w 1635442"/>
                <a:gd name="connsiteY130" fmla="*/ 304800 h 955357"/>
                <a:gd name="connsiteX131" fmla="*/ 1419225 w 1635442"/>
                <a:gd name="connsiteY131" fmla="*/ 202883 h 955357"/>
                <a:gd name="connsiteX132" fmla="*/ 1295400 w 1635442"/>
                <a:gd name="connsiteY132" fmla="*/ 202883 h 955357"/>
                <a:gd name="connsiteX133" fmla="*/ 1298258 w 1635442"/>
                <a:gd name="connsiteY133" fmla="*/ 142875 h 955357"/>
                <a:gd name="connsiteX134" fmla="*/ 1263968 w 1635442"/>
                <a:gd name="connsiteY134" fmla="*/ 150495 h 955357"/>
                <a:gd name="connsiteX135" fmla="*/ 1221105 w 1635442"/>
                <a:gd name="connsiteY135" fmla="*/ 191452 h 955357"/>
                <a:gd name="connsiteX136" fmla="*/ 1248728 w 1635442"/>
                <a:gd name="connsiteY136" fmla="*/ 251460 h 955357"/>
                <a:gd name="connsiteX137" fmla="*/ 1223963 w 1635442"/>
                <a:gd name="connsiteY137" fmla="*/ 231458 h 955357"/>
                <a:gd name="connsiteX138" fmla="*/ 1204913 w 1635442"/>
                <a:gd name="connsiteY138" fmla="*/ 183833 h 955357"/>
                <a:gd name="connsiteX139" fmla="*/ 1174433 w 1635442"/>
                <a:gd name="connsiteY139" fmla="*/ 183833 h 955357"/>
                <a:gd name="connsiteX140" fmla="*/ 1174433 w 1635442"/>
                <a:gd name="connsiteY140" fmla="*/ 203835 h 955357"/>
                <a:gd name="connsiteX141" fmla="*/ 1130618 w 1635442"/>
                <a:gd name="connsiteY141" fmla="*/ 207645 h 955357"/>
                <a:gd name="connsiteX142" fmla="*/ 1120140 w 1635442"/>
                <a:gd name="connsiteY142" fmla="*/ 174308 h 955357"/>
                <a:gd name="connsiteX143" fmla="*/ 1087755 w 1635442"/>
                <a:gd name="connsiteY143" fmla="*/ 189547 h 955357"/>
                <a:gd name="connsiteX144" fmla="*/ 1076325 w 1635442"/>
                <a:gd name="connsiteY144" fmla="*/ 161925 h 95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635442" h="955357">
                  <a:moveTo>
                    <a:pt x="1076325" y="161925"/>
                  </a:moveTo>
                  <a:lnTo>
                    <a:pt x="1038225" y="164783"/>
                  </a:lnTo>
                  <a:lnTo>
                    <a:pt x="922973" y="260033"/>
                  </a:lnTo>
                  <a:lnTo>
                    <a:pt x="913448" y="220980"/>
                  </a:lnTo>
                  <a:lnTo>
                    <a:pt x="870585" y="193358"/>
                  </a:lnTo>
                  <a:lnTo>
                    <a:pt x="869633" y="160020"/>
                  </a:lnTo>
                  <a:lnTo>
                    <a:pt x="821055" y="76200"/>
                  </a:lnTo>
                  <a:lnTo>
                    <a:pt x="789623" y="69533"/>
                  </a:lnTo>
                  <a:lnTo>
                    <a:pt x="796290" y="39052"/>
                  </a:lnTo>
                  <a:lnTo>
                    <a:pt x="763905" y="42863"/>
                  </a:lnTo>
                  <a:lnTo>
                    <a:pt x="745808" y="74295"/>
                  </a:lnTo>
                  <a:lnTo>
                    <a:pt x="760095" y="3810"/>
                  </a:lnTo>
                  <a:lnTo>
                    <a:pt x="709613" y="38100"/>
                  </a:lnTo>
                  <a:lnTo>
                    <a:pt x="703898" y="0"/>
                  </a:lnTo>
                  <a:lnTo>
                    <a:pt x="609600" y="39052"/>
                  </a:lnTo>
                  <a:lnTo>
                    <a:pt x="594360" y="13335"/>
                  </a:lnTo>
                  <a:lnTo>
                    <a:pt x="545783" y="52388"/>
                  </a:lnTo>
                  <a:lnTo>
                    <a:pt x="541973" y="118110"/>
                  </a:lnTo>
                  <a:lnTo>
                    <a:pt x="507683" y="123825"/>
                  </a:lnTo>
                  <a:lnTo>
                    <a:pt x="455295" y="91440"/>
                  </a:lnTo>
                  <a:lnTo>
                    <a:pt x="424815" y="98108"/>
                  </a:lnTo>
                  <a:lnTo>
                    <a:pt x="418148" y="134302"/>
                  </a:lnTo>
                  <a:lnTo>
                    <a:pt x="394335" y="105727"/>
                  </a:lnTo>
                  <a:lnTo>
                    <a:pt x="377190" y="140017"/>
                  </a:lnTo>
                  <a:lnTo>
                    <a:pt x="376238" y="70485"/>
                  </a:lnTo>
                  <a:lnTo>
                    <a:pt x="221933" y="117158"/>
                  </a:lnTo>
                  <a:lnTo>
                    <a:pt x="205740" y="88583"/>
                  </a:lnTo>
                  <a:lnTo>
                    <a:pt x="97155" y="147638"/>
                  </a:lnTo>
                  <a:lnTo>
                    <a:pt x="124778" y="161925"/>
                  </a:lnTo>
                  <a:lnTo>
                    <a:pt x="35243" y="152400"/>
                  </a:lnTo>
                  <a:lnTo>
                    <a:pt x="15240" y="178117"/>
                  </a:lnTo>
                  <a:lnTo>
                    <a:pt x="0" y="274320"/>
                  </a:lnTo>
                  <a:lnTo>
                    <a:pt x="19050" y="299085"/>
                  </a:lnTo>
                  <a:lnTo>
                    <a:pt x="48578" y="286702"/>
                  </a:lnTo>
                  <a:lnTo>
                    <a:pt x="76200" y="300038"/>
                  </a:lnTo>
                  <a:lnTo>
                    <a:pt x="207645" y="260985"/>
                  </a:lnTo>
                  <a:lnTo>
                    <a:pt x="167640" y="280035"/>
                  </a:lnTo>
                  <a:lnTo>
                    <a:pt x="161925" y="316230"/>
                  </a:lnTo>
                  <a:lnTo>
                    <a:pt x="225743" y="300990"/>
                  </a:lnTo>
                  <a:lnTo>
                    <a:pt x="220980" y="331470"/>
                  </a:lnTo>
                  <a:lnTo>
                    <a:pt x="252413" y="344805"/>
                  </a:lnTo>
                  <a:lnTo>
                    <a:pt x="219075" y="351472"/>
                  </a:lnTo>
                  <a:lnTo>
                    <a:pt x="286703" y="380047"/>
                  </a:lnTo>
                  <a:lnTo>
                    <a:pt x="222885" y="364808"/>
                  </a:lnTo>
                  <a:lnTo>
                    <a:pt x="207645" y="338138"/>
                  </a:lnTo>
                  <a:lnTo>
                    <a:pt x="167640" y="349567"/>
                  </a:lnTo>
                  <a:lnTo>
                    <a:pt x="105728" y="337185"/>
                  </a:lnTo>
                  <a:lnTo>
                    <a:pt x="87630" y="311467"/>
                  </a:lnTo>
                  <a:lnTo>
                    <a:pt x="71438" y="350520"/>
                  </a:lnTo>
                  <a:lnTo>
                    <a:pt x="97155" y="406717"/>
                  </a:lnTo>
                  <a:lnTo>
                    <a:pt x="116205" y="377190"/>
                  </a:lnTo>
                  <a:lnTo>
                    <a:pt x="145733" y="380047"/>
                  </a:lnTo>
                  <a:lnTo>
                    <a:pt x="203835" y="413385"/>
                  </a:lnTo>
                  <a:lnTo>
                    <a:pt x="213360" y="447675"/>
                  </a:lnTo>
                  <a:lnTo>
                    <a:pt x="196215" y="474345"/>
                  </a:lnTo>
                  <a:lnTo>
                    <a:pt x="170498" y="460058"/>
                  </a:lnTo>
                  <a:lnTo>
                    <a:pt x="35243" y="473392"/>
                  </a:lnTo>
                  <a:lnTo>
                    <a:pt x="19050" y="500063"/>
                  </a:lnTo>
                  <a:lnTo>
                    <a:pt x="120968" y="538163"/>
                  </a:lnTo>
                  <a:lnTo>
                    <a:pt x="160973" y="604838"/>
                  </a:lnTo>
                  <a:lnTo>
                    <a:pt x="149543" y="663893"/>
                  </a:lnTo>
                  <a:lnTo>
                    <a:pt x="227648" y="670560"/>
                  </a:lnTo>
                  <a:lnTo>
                    <a:pt x="266700" y="625793"/>
                  </a:lnTo>
                  <a:lnTo>
                    <a:pt x="266700" y="621983"/>
                  </a:lnTo>
                  <a:lnTo>
                    <a:pt x="266700" y="621030"/>
                  </a:lnTo>
                  <a:lnTo>
                    <a:pt x="258128" y="590550"/>
                  </a:lnTo>
                  <a:lnTo>
                    <a:pt x="269558" y="588645"/>
                  </a:lnTo>
                  <a:lnTo>
                    <a:pt x="273368" y="555308"/>
                  </a:lnTo>
                  <a:lnTo>
                    <a:pt x="288608" y="585788"/>
                  </a:lnTo>
                  <a:lnTo>
                    <a:pt x="269558" y="588645"/>
                  </a:lnTo>
                  <a:lnTo>
                    <a:pt x="266700" y="621983"/>
                  </a:lnTo>
                  <a:lnTo>
                    <a:pt x="298133" y="642938"/>
                  </a:lnTo>
                  <a:lnTo>
                    <a:pt x="347663" y="624840"/>
                  </a:lnTo>
                  <a:lnTo>
                    <a:pt x="398145" y="688658"/>
                  </a:lnTo>
                  <a:lnTo>
                    <a:pt x="428625" y="681990"/>
                  </a:lnTo>
                  <a:lnTo>
                    <a:pt x="428625" y="651510"/>
                  </a:lnTo>
                  <a:lnTo>
                    <a:pt x="432435" y="681038"/>
                  </a:lnTo>
                  <a:lnTo>
                    <a:pt x="432435" y="681990"/>
                  </a:lnTo>
                  <a:lnTo>
                    <a:pt x="460058" y="671513"/>
                  </a:lnTo>
                  <a:lnTo>
                    <a:pt x="453390" y="701993"/>
                  </a:lnTo>
                  <a:lnTo>
                    <a:pt x="483870" y="708660"/>
                  </a:lnTo>
                  <a:lnTo>
                    <a:pt x="524828" y="692468"/>
                  </a:lnTo>
                  <a:lnTo>
                    <a:pt x="526733" y="660083"/>
                  </a:lnTo>
                  <a:lnTo>
                    <a:pt x="534353" y="741997"/>
                  </a:lnTo>
                  <a:lnTo>
                    <a:pt x="561023" y="759143"/>
                  </a:lnTo>
                  <a:lnTo>
                    <a:pt x="590550" y="744855"/>
                  </a:lnTo>
                  <a:lnTo>
                    <a:pt x="590550" y="743902"/>
                  </a:lnTo>
                  <a:lnTo>
                    <a:pt x="585788" y="681990"/>
                  </a:lnTo>
                  <a:lnTo>
                    <a:pt x="591503" y="714375"/>
                  </a:lnTo>
                  <a:lnTo>
                    <a:pt x="622935" y="720090"/>
                  </a:lnTo>
                  <a:lnTo>
                    <a:pt x="600075" y="742950"/>
                  </a:lnTo>
                  <a:lnTo>
                    <a:pt x="616268" y="771525"/>
                  </a:lnTo>
                  <a:lnTo>
                    <a:pt x="655320" y="787718"/>
                  </a:lnTo>
                  <a:lnTo>
                    <a:pt x="683895" y="775335"/>
                  </a:lnTo>
                  <a:lnTo>
                    <a:pt x="657225" y="788670"/>
                  </a:lnTo>
                  <a:lnTo>
                    <a:pt x="661035" y="818197"/>
                  </a:lnTo>
                  <a:lnTo>
                    <a:pt x="683895" y="848677"/>
                  </a:lnTo>
                  <a:lnTo>
                    <a:pt x="675323" y="887730"/>
                  </a:lnTo>
                  <a:lnTo>
                    <a:pt x="698183" y="912495"/>
                  </a:lnTo>
                  <a:lnTo>
                    <a:pt x="685800" y="882015"/>
                  </a:lnTo>
                  <a:lnTo>
                    <a:pt x="714375" y="856297"/>
                  </a:lnTo>
                  <a:lnTo>
                    <a:pt x="748665" y="848677"/>
                  </a:lnTo>
                  <a:lnTo>
                    <a:pt x="774383" y="867727"/>
                  </a:lnTo>
                  <a:lnTo>
                    <a:pt x="761048" y="804863"/>
                  </a:lnTo>
                  <a:lnTo>
                    <a:pt x="794385" y="857250"/>
                  </a:lnTo>
                  <a:lnTo>
                    <a:pt x="810578" y="829627"/>
                  </a:lnTo>
                  <a:lnTo>
                    <a:pt x="849630" y="836295"/>
                  </a:lnTo>
                  <a:lnTo>
                    <a:pt x="872490" y="862013"/>
                  </a:lnTo>
                  <a:lnTo>
                    <a:pt x="851535" y="888683"/>
                  </a:lnTo>
                  <a:lnTo>
                    <a:pt x="783908" y="880110"/>
                  </a:lnTo>
                  <a:lnTo>
                    <a:pt x="835343" y="920115"/>
                  </a:lnTo>
                  <a:lnTo>
                    <a:pt x="967740" y="909638"/>
                  </a:lnTo>
                  <a:lnTo>
                    <a:pt x="997268" y="925830"/>
                  </a:lnTo>
                  <a:lnTo>
                    <a:pt x="964883" y="927735"/>
                  </a:lnTo>
                  <a:lnTo>
                    <a:pt x="982028" y="955358"/>
                  </a:lnTo>
                  <a:lnTo>
                    <a:pt x="1146810" y="906780"/>
                  </a:lnTo>
                  <a:lnTo>
                    <a:pt x="1150620" y="842963"/>
                  </a:lnTo>
                  <a:lnTo>
                    <a:pt x="1206818" y="806768"/>
                  </a:lnTo>
                  <a:lnTo>
                    <a:pt x="1346835" y="802005"/>
                  </a:lnTo>
                  <a:lnTo>
                    <a:pt x="1363980" y="771525"/>
                  </a:lnTo>
                  <a:lnTo>
                    <a:pt x="1460183" y="729615"/>
                  </a:lnTo>
                  <a:lnTo>
                    <a:pt x="1533525" y="767715"/>
                  </a:lnTo>
                  <a:lnTo>
                    <a:pt x="1538288" y="744855"/>
                  </a:lnTo>
                  <a:lnTo>
                    <a:pt x="1576388" y="652463"/>
                  </a:lnTo>
                  <a:lnTo>
                    <a:pt x="1635443" y="628650"/>
                  </a:lnTo>
                  <a:lnTo>
                    <a:pt x="1615440" y="442913"/>
                  </a:lnTo>
                  <a:lnTo>
                    <a:pt x="1631633" y="418147"/>
                  </a:lnTo>
                  <a:lnTo>
                    <a:pt x="1632585" y="288608"/>
                  </a:lnTo>
                  <a:lnTo>
                    <a:pt x="1574483" y="263842"/>
                  </a:lnTo>
                  <a:lnTo>
                    <a:pt x="1498283" y="314325"/>
                  </a:lnTo>
                  <a:lnTo>
                    <a:pt x="1469708" y="304800"/>
                  </a:lnTo>
                  <a:lnTo>
                    <a:pt x="1419225" y="202883"/>
                  </a:lnTo>
                  <a:lnTo>
                    <a:pt x="1295400" y="202883"/>
                  </a:lnTo>
                  <a:lnTo>
                    <a:pt x="1298258" y="142875"/>
                  </a:lnTo>
                  <a:lnTo>
                    <a:pt x="1263968" y="150495"/>
                  </a:lnTo>
                  <a:lnTo>
                    <a:pt x="1221105" y="191452"/>
                  </a:lnTo>
                  <a:lnTo>
                    <a:pt x="1248728" y="251460"/>
                  </a:lnTo>
                  <a:lnTo>
                    <a:pt x="1223963" y="231458"/>
                  </a:lnTo>
                  <a:lnTo>
                    <a:pt x="1204913" y="183833"/>
                  </a:lnTo>
                  <a:lnTo>
                    <a:pt x="1174433" y="183833"/>
                  </a:lnTo>
                  <a:lnTo>
                    <a:pt x="1174433" y="203835"/>
                  </a:lnTo>
                  <a:lnTo>
                    <a:pt x="1130618" y="207645"/>
                  </a:lnTo>
                  <a:lnTo>
                    <a:pt x="1120140" y="174308"/>
                  </a:lnTo>
                  <a:lnTo>
                    <a:pt x="1087755" y="189547"/>
                  </a:lnTo>
                  <a:lnTo>
                    <a:pt x="1076325" y="161925"/>
                  </a:lnTo>
                  <a:close/>
                </a:path>
              </a:pathLst>
            </a:custGeom>
            <a:solidFill>
              <a:srgbClr val="7A8373"/>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orme libre : forme 173">
              <a:extLst>
                <a:ext uri="{FF2B5EF4-FFF2-40B4-BE49-F238E27FC236}">
                  <a16:creationId xmlns:a16="http://schemas.microsoft.com/office/drawing/2014/main" id="{254C375B-5EDA-AD35-285A-A00CD8B6B89E}"/>
                </a:ext>
              </a:extLst>
            </p:cNvPr>
            <p:cNvSpPr/>
            <p:nvPr/>
          </p:nvSpPr>
          <p:spPr>
            <a:xfrm>
              <a:off x="4194554" y="1884260"/>
              <a:ext cx="1534477" cy="1486852"/>
            </a:xfrm>
            <a:custGeom>
              <a:avLst/>
              <a:gdLst>
                <a:gd name="connsiteX0" fmla="*/ 429578 w 1534477"/>
                <a:gd name="connsiteY0" fmla="*/ 498158 h 1486852"/>
                <a:gd name="connsiteX1" fmla="*/ 412432 w 1534477"/>
                <a:gd name="connsiteY1" fmla="*/ 528638 h 1486852"/>
                <a:gd name="connsiteX2" fmla="*/ 272415 w 1534477"/>
                <a:gd name="connsiteY2" fmla="*/ 533400 h 1486852"/>
                <a:gd name="connsiteX3" fmla="*/ 216218 w 1534477"/>
                <a:gd name="connsiteY3" fmla="*/ 569595 h 1486852"/>
                <a:gd name="connsiteX4" fmla="*/ 212408 w 1534477"/>
                <a:gd name="connsiteY4" fmla="*/ 633413 h 1486852"/>
                <a:gd name="connsiteX5" fmla="*/ 47625 w 1534477"/>
                <a:gd name="connsiteY5" fmla="*/ 681990 h 1486852"/>
                <a:gd name="connsiteX6" fmla="*/ 0 w 1534477"/>
                <a:gd name="connsiteY6" fmla="*/ 728663 h 1486852"/>
                <a:gd name="connsiteX7" fmla="*/ 25718 w 1534477"/>
                <a:gd name="connsiteY7" fmla="*/ 794385 h 1486852"/>
                <a:gd name="connsiteX8" fmla="*/ 90488 w 1534477"/>
                <a:gd name="connsiteY8" fmla="*/ 805815 h 1486852"/>
                <a:gd name="connsiteX9" fmla="*/ 112395 w 1534477"/>
                <a:gd name="connsiteY9" fmla="*/ 826770 h 1486852"/>
                <a:gd name="connsiteX10" fmla="*/ 164783 w 1534477"/>
                <a:gd name="connsiteY10" fmla="*/ 787718 h 1486852"/>
                <a:gd name="connsiteX11" fmla="*/ 241935 w 1534477"/>
                <a:gd name="connsiteY11" fmla="*/ 781050 h 1486852"/>
                <a:gd name="connsiteX12" fmla="*/ 169545 w 1534477"/>
                <a:gd name="connsiteY12" fmla="*/ 808672 h 1486852"/>
                <a:gd name="connsiteX13" fmla="*/ 162877 w 1534477"/>
                <a:gd name="connsiteY13" fmla="*/ 880110 h 1486852"/>
                <a:gd name="connsiteX14" fmla="*/ 130493 w 1534477"/>
                <a:gd name="connsiteY14" fmla="*/ 893445 h 1486852"/>
                <a:gd name="connsiteX15" fmla="*/ 194310 w 1534477"/>
                <a:gd name="connsiteY15" fmla="*/ 916305 h 1486852"/>
                <a:gd name="connsiteX16" fmla="*/ 245745 w 1534477"/>
                <a:gd name="connsiteY16" fmla="*/ 969645 h 1486852"/>
                <a:gd name="connsiteX17" fmla="*/ 161925 w 1534477"/>
                <a:gd name="connsiteY17" fmla="*/ 1058228 h 1486852"/>
                <a:gd name="connsiteX18" fmla="*/ 166688 w 1534477"/>
                <a:gd name="connsiteY18" fmla="*/ 1105853 h 1486852"/>
                <a:gd name="connsiteX19" fmla="*/ 278130 w 1534477"/>
                <a:gd name="connsiteY19" fmla="*/ 1236345 h 1486852"/>
                <a:gd name="connsiteX20" fmla="*/ 300038 w 1534477"/>
                <a:gd name="connsiteY20" fmla="*/ 1311593 h 1486852"/>
                <a:gd name="connsiteX21" fmla="*/ 386715 w 1534477"/>
                <a:gd name="connsiteY21" fmla="*/ 1383982 h 1486852"/>
                <a:gd name="connsiteX22" fmla="*/ 438150 w 1534477"/>
                <a:gd name="connsiteY22" fmla="*/ 1395413 h 1486852"/>
                <a:gd name="connsiteX23" fmla="*/ 454343 w 1534477"/>
                <a:gd name="connsiteY23" fmla="*/ 1433513 h 1486852"/>
                <a:gd name="connsiteX24" fmla="*/ 519113 w 1534477"/>
                <a:gd name="connsiteY24" fmla="*/ 1445895 h 1486852"/>
                <a:gd name="connsiteX25" fmla="*/ 568643 w 1534477"/>
                <a:gd name="connsiteY25" fmla="*/ 1486853 h 1486852"/>
                <a:gd name="connsiteX26" fmla="*/ 576263 w 1534477"/>
                <a:gd name="connsiteY26" fmla="*/ 1457325 h 1486852"/>
                <a:gd name="connsiteX27" fmla="*/ 606743 w 1534477"/>
                <a:gd name="connsiteY27" fmla="*/ 1462088 h 1486852"/>
                <a:gd name="connsiteX28" fmla="*/ 701040 w 1534477"/>
                <a:gd name="connsiteY28" fmla="*/ 1424940 h 1486852"/>
                <a:gd name="connsiteX29" fmla="*/ 686753 w 1534477"/>
                <a:gd name="connsiteY29" fmla="*/ 1456373 h 1486852"/>
                <a:gd name="connsiteX30" fmla="*/ 756285 w 1534477"/>
                <a:gd name="connsiteY30" fmla="*/ 1453515 h 1486852"/>
                <a:gd name="connsiteX31" fmla="*/ 781050 w 1534477"/>
                <a:gd name="connsiteY31" fmla="*/ 1472565 h 1486852"/>
                <a:gd name="connsiteX32" fmla="*/ 878205 w 1534477"/>
                <a:gd name="connsiteY32" fmla="*/ 1424940 h 1486852"/>
                <a:gd name="connsiteX33" fmla="*/ 851535 w 1534477"/>
                <a:gd name="connsiteY33" fmla="*/ 1403985 h 1486852"/>
                <a:gd name="connsiteX34" fmla="*/ 854393 w 1534477"/>
                <a:gd name="connsiteY34" fmla="*/ 1323975 h 1486852"/>
                <a:gd name="connsiteX35" fmla="*/ 803910 w 1534477"/>
                <a:gd name="connsiteY35" fmla="*/ 1132523 h 1486852"/>
                <a:gd name="connsiteX36" fmla="*/ 758190 w 1534477"/>
                <a:gd name="connsiteY36" fmla="*/ 1088707 h 1486852"/>
                <a:gd name="connsiteX37" fmla="*/ 734378 w 1534477"/>
                <a:gd name="connsiteY37" fmla="*/ 1027747 h 1486852"/>
                <a:gd name="connsiteX38" fmla="*/ 865823 w 1534477"/>
                <a:gd name="connsiteY38" fmla="*/ 1019175 h 1486852"/>
                <a:gd name="connsiteX39" fmla="*/ 904875 w 1534477"/>
                <a:gd name="connsiteY39" fmla="*/ 967740 h 1486852"/>
                <a:gd name="connsiteX40" fmla="*/ 964882 w 1534477"/>
                <a:gd name="connsiteY40" fmla="*/ 959168 h 1486852"/>
                <a:gd name="connsiteX41" fmla="*/ 1068705 w 1534477"/>
                <a:gd name="connsiteY41" fmla="*/ 957263 h 1486852"/>
                <a:gd name="connsiteX42" fmla="*/ 1092518 w 1534477"/>
                <a:gd name="connsiteY42" fmla="*/ 982028 h 1486852"/>
                <a:gd name="connsiteX43" fmla="*/ 1163955 w 1534477"/>
                <a:gd name="connsiteY43" fmla="*/ 918210 h 1486852"/>
                <a:gd name="connsiteX44" fmla="*/ 1163955 w 1534477"/>
                <a:gd name="connsiteY44" fmla="*/ 917257 h 1486852"/>
                <a:gd name="connsiteX45" fmla="*/ 1224915 w 1534477"/>
                <a:gd name="connsiteY45" fmla="*/ 753428 h 1486852"/>
                <a:gd name="connsiteX46" fmla="*/ 1243013 w 1534477"/>
                <a:gd name="connsiteY46" fmla="*/ 654368 h 1486852"/>
                <a:gd name="connsiteX47" fmla="*/ 1251585 w 1534477"/>
                <a:gd name="connsiteY47" fmla="*/ 628650 h 1486852"/>
                <a:gd name="connsiteX48" fmla="*/ 1316355 w 1534477"/>
                <a:gd name="connsiteY48" fmla="*/ 656272 h 1486852"/>
                <a:gd name="connsiteX49" fmla="*/ 1311593 w 1534477"/>
                <a:gd name="connsiteY49" fmla="*/ 621030 h 1486852"/>
                <a:gd name="connsiteX50" fmla="*/ 1341120 w 1534477"/>
                <a:gd name="connsiteY50" fmla="*/ 623888 h 1486852"/>
                <a:gd name="connsiteX51" fmla="*/ 1423035 w 1534477"/>
                <a:gd name="connsiteY51" fmla="*/ 576263 h 1486852"/>
                <a:gd name="connsiteX52" fmla="*/ 1429703 w 1534477"/>
                <a:gd name="connsiteY52" fmla="*/ 538163 h 1486852"/>
                <a:gd name="connsiteX53" fmla="*/ 1463993 w 1534477"/>
                <a:gd name="connsiteY53" fmla="*/ 527685 h 1486852"/>
                <a:gd name="connsiteX54" fmla="*/ 1530667 w 1534477"/>
                <a:gd name="connsiteY54" fmla="*/ 413385 h 1486852"/>
                <a:gd name="connsiteX55" fmla="*/ 1526858 w 1534477"/>
                <a:gd name="connsiteY55" fmla="*/ 354330 h 1486852"/>
                <a:gd name="connsiteX56" fmla="*/ 1507808 w 1534477"/>
                <a:gd name="connsiteY56" fmla="*/ 330517 h 1486852"/>
                <a:gd name="connsiteX57" fmla="*/ 1529715 w 1534477"/>
                <a:gd name="connsiteY57" fmla="*/ 308610 h 1486852"/>
                <a:gd name="connsiteX58" fmla="*/ 1529715 w 1534477"/>
                <a:gd name="connsiteY58" fmla="*/ 307658 h 1486852"/>
                <a:gd name="connsiteX59" fmla="*/ 1534478 w 1534477"/>
                <a:gd name="connsiteY59" fmla="*/ 288608 h 1486852"/>
                <a:gd name="connsiteX60" fmla="*/ 1512570 w 1534477"/>
                <a:gd name="connsiteY60" fmla="*/ 247650 h 1486852"/>
                <a:gd name="connsiteX61" fmla="*/ 1511617 w 1534477"/>
                <a:gd name="connsiteY61" fmla="*/ 247650 h 1486852"/>
                <a:gd name="connsiteX62" fmla="*/ 1478280 w 1534477"/>
                <a:gd name="connsiteY62" fmla="*/ 240030 h 1486852"/>
                <a:gd name="connsiteX63" fmla="*/ 1443990 w 1534477"/>
                <a:gd name="connsiteY63" fmla="*/ 202883 h 1486852"/>
                <a:gd name="connsiteX64" fmla="*/ 1413510 w 1534477"/>
                <a:gd name="connsiteY64" fmla="*/ 213360 h 1486852"/>
                <a:gd name="connsiteX65" fmla="*/ 1336358 w 1534477"/>
                <a:gd name="connsiteY65" fmla="*/ 160020 h 1486852"/>
                <a:gd name="connsiteX66" fmla="*/ 1319213 w 1534477"/>
                <a:gd name="connsiteY66" fmla="*/ 70485 h 1486852"/>
                <a:gd name="connsiteX67" fmla="*/ 1289685 w 1534477"/>
                <a:gd name="connsiteY67" fmla="*/ 54292 h 1486852"/>
                <a:gd name="connsiteX68" fmla="*/ 1172528 w 1534477"/>
                <a:gd name="connsiteY68" fmla="*/ 116205 h 1486852"/>
                <a:gd name="connsiteX69" fmla="*/ 1140143 w 1534477"/>
                <a:gd name="connsiteY69" fmla="*/ 115253 h 1486852"/>
                <a:gd name="connsiteX70" fmla="*/ 1140143 w 1534477"/>
                <a:gd name="connsiteY70" fmla="*/ 83820 h 1486852"/>
                <a:gd name="connsiteX71" fmla="*/ 1105853 w 1534477"/>
                <a:gd name="connsiteY71" fmla="*/ 67628 h 1486852"/>
                <a:gd name="connsiteX72" fmla="*/ 1084898 w 1534477"/>
                <a:gd name="connsiteY72" fmla="*/ 2858 h 1486852"/>
                <a:gd name="connsiteX73" fmla="*/ 1055370 w 1534477"/>
                <a:gd name="connsiteY73" fmla="*/ 0 h 1486852"/>
                <a:gd name="connsiteX74" fmla="*/ 1047750 w 1534477"/>
                <a:gd name="connsiteY74" fmla="*/ 29528 h 1486852"/>
                <a:gd name="connsiteX75" fmla="*/ 950595 w 1534477"/>
                <a:gd name="connsiteY75" fmla="*/ 29528 h 1486852"/>
                <a:gd name="connsiteX76" fmla="*/ 878205 w 1534477"/>
                <a:gd name="connsiteY76" fmla="*/ 64770 h 1486852"/>
                <a:gd name="connsiteX77" fmla="*/ 851535 w 1534477"/>
                <a:gd name="connsiteY77" fmla="*/ 46672 h 1486852"/>
                <a:gd name="connsiteX78" fmla="*/ 825818 w 1534477"/>
                <a:gd name="connsiteY78" fmla="*/ 63817 h 1486852"/>
                <a:gd name="connsiteX79" fmla="*/ 790575 w 1534477"/>
                <a:gd name="connsiteY79" fmla="*/ 23813 h 1486852"/>
                <a:gd name="connsiteX80" fmla="*/ 698182 w 1534477"/>
                <a:gd name="connsiteY80" fmla="*/ 15240 h 1486852"/>
                <a:gd name="connsiteX81" fmla="*/ 697230 w 1534477"/>
                <a:gd name="connsiteY81" fmla="*/ 144780 h 1486852"/>
                <a:gd name="connsiteX82" fmla="*/ 681038 w 1534477"/>
                <a:gd name="connsiteY82" fmla="*/ 169545 h 1486852"/>
                <a:gd name="connsiteX83" fmla="*/ 701040 w 1534477"/>
                <a:gd name="connsiteY83" fmla="*/ 355283 h 1486852"/>
                <a:gd name="connsiteX84" fmla="*/ 641985 w 1534477"/>
                <a:gd name="connsiteY84" fmla="*/ 379095 h 1486852"/>
                <a:gd name="connsiteX85" fmla="*/ 603885 w 1534477"/>
                <a:gd name="connsiteY85" fmla="*/ 471488 h 1486852"/>
                <a:gd name="connsiteX86" fmla="*/ 599123 w 1534477"/>
                <a:gd name="connsiteY86" fmla="*/ 494347 h 1486852"/>
                <a:gd name="connsiteX87" fmla="*/ 525780 w 1534477"/>
                <a:gd name="connsiteY87" fmla="*/ 456247 h 1486852"/>
                <a:gd name="connsiteX88" fmla="*/ 429578 w 1534477"/>
                <a:gd name="connsiteY88" fmla="*/ 498158 h 148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534477" h="1486852">
                  <a:moveTo>
                    <a:pt x="429578" y="498158"/>
                  </a:moveTo>
                  <a:lnTo>
                    <a:pt x="412432" y="528638"/>
                  </a:lnTo>
                  <a:lnTo>
                    <a:pt x="272415" y="533400"/>
                  </a:lnTo>
                  <a:lnTo>
                    <a:pt x="216218" y="569595"/>
                  </a:lnTo>
                  <a:lnTo>
                    <a:pt x="212408" y="633413"/>
                  </a:lnTo>
                  <a:lnTo>
                    <a:pt x="47625" y="681990"/>
                  </a:lnTo>
                  <a:lnTo>
                    <a:pt x="0" y="728663"/>
                  </a:lnTo>
                  <a:lnTo>
                    <a:pt x="25718" y="794385"/>
                  </a:lnTo>
                  <a:lnTo>
                    <a:pt x="90488" y="805815"/>
                  </a:lnTo>
                  <a:lnTo>
                    <a:pt x="112395" y="826770"/>
                  </a:lnTo>
                  <a:lnTo>
                    <a:pt x="164783" y="787718"/>
                  </a:lnTo>
                  <a:lnTo>
                    <a:pt x="241935" y="781050"/>
                  </a:lnTo>
                  <a:lnTo>
                    <a:pt x="169545" y="808672"/>
                  </a:lnTo>
                  <a:lnTo>
                    <a:pt x="162877" y="880110"/>
                  </a:lnTo>
                  <a:lnTo>
                    <a:pt x="130493" y="893445"/>
                  </a:lnTo>
                  <a:lnTo>
                    <a:pt x="194310" y="916305"/>
                  </a:lnTo>
                  <a:lnTo>
                    <a:pt x="245745" y="969645"/>
                  </a:lnTo>
                  <a:lnTo>
                    <a:pt x="161925" y="1058228"/>
                  </a:lnTo>
                  <a:lnTo>
                    <a:pt x="166688" y="1105853"/>
                  </a:lnTo>
                  <a:lnTo>
                    <a:pt x="278130" y="1236345"/>
                  </a:lnTo>
                  <a:lnTo>
                    <a:pt x="300038" y="1311593"/>
                  </a:lnTo>
                  <a:lnTo>
                    <a:pt x="386715" y="1383982"/>
                  </a:lnTo>
                  <a:lnTo>
                    <a:pt x="438150" y="1395413"/>
                  </a:lnTo>
                  <a:lnTo>
                    <a:pt x="454343" y="1433513"/>
                  </a:lnTo>
                  <a:lnTo>
                    <a:pt x="519113" y="1445895"/>
                  </a:lnTo>
                  <a:lnTo>
                    <a:pt x="568643" y="1486853"/>
                  </a:lnTo>
                  <a:lnTo>
                    <a:pt x="576263" y="1457325"/>
                  </a:lnTo>
                  <a:lnTo>
                    <a:pt x="606743" y="1462088"/>
                  </a:lnTo>
                  <a:lnTo>
                    <a:pt x="701040" y="1424940"/>
                  </a:lnTo>
                  <a:lnTo>
                    <a:pt x="686753" y="1456373"/>
                  </a:lnTo>
                  <a:lnTo>
                    <a:pt x="756285" y="1453515"/>
                  </a:lnTo>
                  <a:lnTo>
                    <a:pt x="781050" y="1472565"/>
                  </a:lnTo>
                  <a:lnTo>
                    <a:pt x="878205" y="1424940"/>
                  </a:lnTo>
                  <a:lnTo>
                    <a:pt x="851535" y="1403985"/>
                  </a:lnTo>
                  <a:lnTo>
                    <a:pt x="854393" y="1323975"/>
                  </a:lnTo>
                  <a:lnTo>
                    <a:pt x="803910" y="1132523"/>
                  </a:lnTo>
                  <a:lnTo>
                    <a:pt x="758190" y="1088707"/>
                  </a:lnTo>
                  <a:lnTo>
                    <a:pt x="734378" y="1027747"/>
                  </a:lnTo>
                  <a:lnTo>
                    <a:pt x="865823" y="1019175"/>
                  </a:lnTo>
                  <a:lnTo>
                    <a:pt x="904875" y="967740"/>
                  </a:lnTo>
                  <a:lnTo>
                    <a:pt x="964882" y="959168"/>
                  </a:lnTo>
                  <a:lnTo>
                    <a:pt x="1068705" y="957263"/>
                  </a:lnTo>
                  <a:lnTo>
                    <a:pt x="1092518" y="982028"/>
                  </a:lnTo>
                  <a:lnTo>
                    <a:pt x="1163955" y="918210"/>
                  </a:lnTo>
                  <a:lnTo>
                    <a:pt x="1163955" y="917257"/>
                  </a:lnTo>
                  <a:lnTo>
                    <a:pt x="1224915" y="753428"/>
                  </a:lnTo>
                  <a:lnTo>
                    <a:pt x="1243013" y="654368"/>
                  </a:lnTo>
                  <a:lnTo>
                    <a:pt x="1251585" y="628650"/>
                  </a:lnTo>
                  <a:lnTo>
                    <a:pt x="1316355" y="656272"/>
                  </a:lnTo>
                  <a:lnTo>
                    <a:pt x="1311593" y="621030"/>
                  </a:lnTo>
                  <a:lnTo>
                    <a:pt x="1341120" y="623888"/>
                  </a:lnTo>
                  <a:lnTo>
                    <a:pt x="1423035" y="576263"/>
                  </a:lnTo>
                  <a:lnTo>
                    <a:pt x="1429703" y="538163"/>
                  </a:lnTo>
                  <a:lnTo>
                    <a:pt x="1463993" y="527685"/>
                  </a:lnTo>
                  <a:lnTo>
                    <a:pt x="1530667" y="413385"/>
                  </a:lnTo>
                  <a:lnTo>
                    <a:pt x="1526858" y="354330"/>
                  </a:lnTo>
                  <a:lnTo>
                    <a:pt x="1507808" y="330517"/>
                  </a:lnTo>
                  <a:lnTo>
                    <a:pt x="1529715" y="308610"/>
                  </a:lnTo>
                  <a:lnTo>
                    <a:pt x="1529715" y="307658"/>
                  </a:lnTo>
                  <a:lnTo>
                    <a:pt x="1534478" y="288608"/>
                  </a:lnTo>
                  <a:lnTo>
                    <a:pt x="1512570" y="247650"/>
                  </a:lnTo>
                  <a:lnTo>
                    <a:pt x="1511617" y="247650"/>
                  </a:lnTo>
                  <a:lnTo>
                    <a:pt x="1478280" y="240030"/>
                  </a:lnTo>
                  <a:lnTo>
                    <a:pt x="1443990" y="202883"/>
                  </a:lnTo>
                  <a:lnTo>
                    <a:pt x="1413510" y="213360"/>
                  </a:lnTo>
                  <a:lnTo>
                    <a:pt x="1336358" y="160020"/>
                  </a:lnTo>
                  <a:lnTo>
                    <a:pt x="1319213" y="70485"/>
                  </a:lnTo>
                  <a:lnTo>
                    <a:pt x="1289685" y="54292"/>
                  </a:lnTo>
                  <a:lnTo>
                    <a:pt x="1172528" y="116205"/>
                  </a:lnTo>
                  <a:lnTo>
                    <a:pt x="1140143" y="115253"/>
                  </a:lnTo>
                  <a:lnTo>
                    <a:pt x="1140143" y="83820"/>
                  </a:lnTo>
                  <a:lnTo>
                    <a:pt x="1105853" y="67628"/>
                  </a:lnTo>
                  <a:lnTo>
                    <a:pt x="1084898" y="2858"/>
                  </a:lnTo>
                  <a:lnTo>
                    <a:pt x="1055370" y="0"/>
                  </a:lnTo>
                  <a:lnTo>
                    <a:pt x="1047750" y="29528"/>
                  </a:lnTo>
                  <a:lnTo>
                    <a:pt x="950595" y="29528"/>
                  </a:lnTo>
                  <a:lnTo>
                    <a:pt x="878205" y="64770"/>
                  </a:lnTo>
                  <a:lnTo>
                    <a:pt x="851535" y="46672"/>
                  </a:lnTo>
                  <a:lnTo>
                    <a:pt x="825818" y="63817"/>
                  </a:lnTo>
                  <a:lnTo>
                    <a:pt x="790575" y="23813"/>
                  </a:lnTo>
                  <a:lnTo>
                    <a:pt x="698182" y="15240"/>
                  </a:lnTo>
                  <a:lnTo>
                    <a:pt x="697230" y="144780"/>
                  </a:lnTo>
                  <a:lnTo>
                    <a:pt x="681038" y="169545"/>
                  </a:lnTo>
                  <a:lnTo>
                    <a:pt x="701040" y="355283"/>
                  </a:lnTo>
                  <a:lnTo>
                    <a:pt x="641985" y="379095"/>
                  </a:lnTo>
                  <a:lnTo>
                    <a:pt x="603885" y="471488"/>
                  </a:lnTo>
                  <a:lnTo>
                    <a:pt x="599123" y="494347"/>
                  </a:lnTo>
                  <a:lnTo>
                    <a:pt x="525780" y="456247"/>
                  </a:lnTo>
                  <a:lnTo>
                    <a:pt x="429578" y="498158"/>
                  </a:lnTo>
                  <a:close/>
                </a:path>
              </a:pathLst>
            </a:custGeom>
            <a:solidFill>
              <a:srgbClr val="7A8373"/>
            </a:solidFill>
            <a:ln w="9525" cap="flat">
              <a:solidFill>
                <a:srgbClr val="FF6A5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311972" y="185098"/>
            <a:ext cx="11664438" cy="678635"/>
          </a:xfrm>
        </p:spPr>
        <p:txBody>
          <a:bodyPr/>
          <a:lstStyle/>
          <a:p>
            <a:r>
              <a:rPr lang="fr-FR" dirty="0"/>
              <a:t>Pour stimuler le réemploi</a:t>
            </a:r>
          </a:p>
        </p:txBody>
      </p:sp>
      <p:sp>
        <p:nvSpPr>
          <p:cNvPr id="10" name="Marcador de número de diapositiva 5">
            <a:extLst>
              <a:ext uri="{FF2B5EF4-FFF2-40B4-BE49-F238E27FC236}">
                <a16:creationId xmlns:a16="http://schemas.microsoft.com/office/drawing/2014/main" id="{A6DA7110-AB99-D7F2-6D3E-07627ABA2D56}"/>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30</a:t>
            </a:fld>
            <a:endParaRPr lang="es-PE" dirty="0"/>
          </a:p>
        </p:txBody>
      </p:sp>
      <p:sp>
        <p:nvSpPr>
          <p:cNvPr id="53" name="Graphique 3">
            <a:extLst>
              <a:ext uri="{FF2B5EF4-FFF2-40B4-BE49-F238E27FC236}">
                <a16:creationId xmlns:a16="http://schemas.microsoft.com/office/drawing/2014/main" id="{AE81616B-1BF7-1420-6484-77656A217C07}"/>
              </a:ext>
            </a:extLst>
          </p:cNvPr>
          <p:cNvSpPr/>
          <p:nvPr/>
        </p:nvSpPr>
        <p:spPr>
          <a:xfrm>
            <a:off x="10142531" y="5061896"/>
            <a:ext cx="1061120" cy="1137643"/>
          </a:xfrm>
          <a:custGeom>
            <a:avLst/>
            <a:gdLst>
              <a:gd name="connsiteX0" fmla="*/ 2102185 w 2153831"/>
              <a:gd name="connsiteY0" fmla="*/ 571897 h 2428211"/>
              <a:gd name="connsiteX1" fmla="*/ 2096806 w 2153831"/>
              <a:gd name="connsiteY1" fmla="*/ 565619 h 2428211"/>
              <a:gd name="connsiteX2" fmla="*/ 2066912 w 2153831"/>
              <a:gd name="connsiteY2" fmla="*/ 542601 h 2428211"/>
              <a:gd name="connsiteX3" fmla="*/ 1161137 w 2153831"/>
              <a:gd name="connsiteY3" fmla="*/ 19463 h 2428211"/>
              <a:gd name="connsiteX4" fmla="*/ 990146 w 2153831"/>
              <a:gd name="connsiteY4" fmla="*/ 19463 h 2428211"/>
              <a:gd name="connsiteX5" fmla="*/ 939624 w 2153831"/>
              <a:gd name="connsiteY5" fmla="*/ 49357 h 2428211"/>
              <a:gd name="connsiteX6" fmla="*/ 167176 w 2153831"/>
              <a:gd name="connsiteY6" fmla="*/ 495369 h 2428211"/>
              <a:gd name="connsiteX7" fmla="*/ 84371 w 2153831"/>
              <a:gd name="connsiteY7" fmla="*/ 543198 h 2428211"/>
              <a:gd name="connsiteX8" fmla="*/ -1125 w 2153831"/>
              <a:gd name="connsiteY8" fmla="*/ 691172 h 2428211"/>
              <a:gd name="connsiteX9" fmla="*/ -1125 w 2153831"/>
              <a:gd name="connsiteY9" fmla="*/ 1737448 h 2428211"/>
              <a:gd name="connsiteX10" fmla="*/ 9637 w 2153831"/>
              <a:gd name="connsiteY10" fmla="*/ 1789462 h 2428211"/>
              <a:gd name="connsiteX11" fmla="*/ 15917 w 2153831"/>
              <a:gd name="connsiteY11" fmla="*/ 1802018 h 2428211"/>
              <a:gd name="connsiteX12" fmla="*/ 84371 w 2153831"/>
              <a:gd name="connsiteY12" fmla="*/ 1885421 h 2428211"/>
              <a:gd name="connsiteX13" fmla="*/ 801816 w 2153831"/>
              <a:gd name="connsiteY13" fmla="*/ 2299447 h 2428211"/>
              <a:gd name="connsiteX14" fmla="*/ 990446 w 2153831"/>
              <a:gd name="connsiteY14" fmla="*/ 2408260 h 2428211"/>
              <a:gd name="connsiteX15" fmla="*/ 1161436 w 2153831"/>
              <a:gd name="connsiteY15" fmla="*/ 2408260 h 2428211"/>
              <a:gd name="connsiteX16" fmla="*/ 1683376 w 2153831"/>
              <a:gd name="connsiteY16" fmla="*/ 2106932 h 2428211"/>
              <a:gd name="connsiteX17" fmla="*/ 2067212 w 2153831"/>
              <a:gd name="connsiteY17" fmla="*/ 1885421 h 2428211"/>
              <a:gd name="connsiteX18" fmla="*/ 2152707 w 2153831"/>
              <a:gd name="connsiteY18" fmla="*/ 1737448 h 2428211"/>
              <a:gd name="connsiteX19" fmla="*/ 2152707 w 2153831"/>
              <a:gd name="connsiteY19" fmla="*/ 691172 h 2428211"/>
              <a:gd name="connsiteX20" fmla="*/ 2101287 w 2153831"/>
              <a:gd name="connsiteY20" fmla="*/ 571598 h 242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53831" h="2428211">
                <a:moveTo>
                  <a:pt x="2102185" y="571897"/>
                </a:moveTo>
                <a:lnTo>
                  <a:pt x="2096806" y="565619"/>
                </a:lnTo>
                <a:cubicBezTo>
                  <a:pt x="2088136" y="556531"/>
                  <a:pt x="2077973" y="548759"/>
                  <a:pt x="2066912" y="542601"/>
                </a:cubicBezTo>
                <a:lnTo>
                  <a:pt x="1161137" y="19463"/>
                </a:lnTo>
                <a:cubicBezTo>
                  <a:pt x="1107031" y="-6813"/>
                  <a:pt x="1044252" y="-6813"/>
                  <a:pt x="990146" y="19463"/>
                </a:cubicBezTo>
                <a:lnTo>
                  <a:pt x="939624" y="49357"/>
                </a:lnTo>
                <a:lnTo>
                  <a:pt x="167176" y="495369"/>
                </a:lnTo>
                <a:lnTo>
                  <a:pt x="84371" y="543198"/>
                </a:lnTo>
                <a:cubicBezTo>
                  <a:pt x="34746" y="576769"/>
                  <a:pt x="3061" y="631325"/>
                  <a:pt x="-1125" y="691172"/>
                </a:cubicBezTo>
                <a:lnTo>
                  <a:pt x="-1125" y="1737448"/>
                </a:lnTo>
                <a:cubicBezTo>
                  <a:pt x="-526" y="1755265"/>
                  <a:pt x="3061" y="1772872"/>
                  <a:pt x="9637" y="1789462"/>
                </a:cubicBezTo>
                <a:lnTo>
                  <a:pt x="15917" y="1802018"/>
                </a:lnTo>
                <a:cubicBezTo>
                  <a:pt x="29966" y="1835918"/>
                  <a:pt x="53879" y="1864914"/>
                  <a:pt x="84371" y="1885421"/>
                </a:cubicBezTo>
                <a:lnTo>
                  <a:pt x="801816" y="2299447"/>
                </a:lnTo>
                <a:lnTo>
                  <a:pt x="990446" y="2408260"/>
                </a:lnTo>
                <a:cubicBezTo>
                  <a:pt x="1044551" y="2434537"/>
                  <a:pt x="1107327" y="2434537"/>
                  <a:pt x="1161436" y="2408260"/>
                </a:cubicBezTo>
                <a:lnTo>
                  <a:pt x="1683376" y="2106932"/>
                </a:lnTo>
                <a:lnTo>
                  <a:pt x="2067212" y="1885421"/>
                </a:lnTo>
                <a:cubicBezTo>
                  <a:pt x="2116832" y="1851851"/>
                  <a:pt x="2148521" y="1797294"/>
                  <a:pt x="2152707" y="1737448"/>
                </a:cubicBezTo>
                <a:lnTo>
                  <a:pt x="2152707" y="691172"/>
                </a:lnTo>
                <a:cubicBezTo>
                  <a:pt x="2150014" y="646571"/>
                  <a:pt x="2131779" y="604331"/>
                  <a:pt x="2101287" y="571598"/>
                </a:cubicBezTo>
              </a:path>
            </a:pathLst>
          </a:custGeom>
          <a:solidFill>
            <a:srgbClr val="DB6053"/>
          </a:solidFill>
          <a:ln w="57150" cap="flat">
            <a:noFill/>
            <a:prstDash val="solid"/>
            <a:miter/>
          </a:ln>
          <a:effectLst>
            <a:outerShdw blurRad="50800" dist="38100" dir="2700000" algn="tl" rotWithShape="0">
              <a:prstClr val="black">
                <a:alpha val="40000"/>
              </a:prstClr>
            </a:outerShdw>
          </a:effectLst>
        </p:spPr>
        <p:txBody>
          <a:bodyPr rtlCol="0" anchor="ctr" anchorCtr="0"/>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fr-FR" sz="1200" b="1" i="0" u="none" strike="noStrike" kern="0" cap="none" spc="0" normalizeH="0" baseline="0" noProof="0">
                <a:ln>
                  <a:noFill/>
                </a:ln>
                <a:solidFill>
                  <a:prstClr val="white"/>
                </a:solidFill>
                <a:effectLst/>
                <a:uLnTx/>
                <a:uFillTx/>
                <a:latin typeface="Century Gothic" panose="020B0502020202020204" pitchFamily="34" charset="0"/>
                <a:ea typeface="+mn-ea"/>
                <a:cs typeface="Arial"/>
                <a:sym typeface="Arial"/>
              </a:rPr>
              <a:t>1 PACA</a:t>
            </a:r>
          </a:p>
        </p:txBody>
      </p:sp>
      <p:cxnSp>
        <p:nvCxnSpPr>
          <p:cNvPr id="54" name="Connecteur droit avec flèche 53">
            <a:extLst>
              <a:ext uri="{FF2B5EF4-FFF2-40B4-BE49-F238E27FC236}">
                <a16:creationId xmlns:a16="http://schemas.microsoft.com/office/drawing/2014/main" id="{ECF0C0F4-0215-9DEE-7D48-9EFA1FE00965}"/>
              </a:ext>
            </a:extLst>
          </p:cNvPr>
          <p:cNvCxnSpPr>
            <a:cxnSpLocks/>
          </p:cNvCxnSpPr>
          <p:nvPr/>
        </p:nvCxnSpPr>
        <p:spPr>
          <a:xfrm flipH="1" flipV="1">
            <a:off x="4887897" y="3514602"/>
            <a:ext cx="1593589" cy="244137"/>
          </a:xfrm>
          <a:prstGeom prst="straightConnector1">
            <a:avLst/>
          </a:prstGeom>
          <a:ln w="19050">
            <a:solidFill>
              <a:srgbClr val="7A8373"/>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5" name="ZoneTexte 54">
            <a:extLst>
              <a:ext uri="{FF2B5EF4-FFF2-40B4-BE49-F238E27FC236}">
                <a16:creationId xmlns:a16="http://schemas.microsoft.com/office/drawing/2014/main" id="{CF8D1F9B-5AC8-A8AF-29EB-B33803B70698}"/>
              </a:ext>
            </a:extLst>
          </p:cNvPr>
          <p:cNvSpPr txBox="1"/>
          <p:nvPr/>
        </p:nvSpPr>
        <p:spPr>
          <a:xfrm>
            <a:off x="6043629" y="3222936"/>
            <a:ext cx="713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Bretagne</a:t>
            </a:r>
          </a:p>
        </p:txBody>
      </p:sp>
      <p:sp>
        <p:nvSpPr>
          <p:cNvPr id="56" name="ZoneTexte 55">
            <a:extLst>
              <a:ext uri="{FF2B5EF4-FFF2-40B4-BE49-F238E27FC236}">
                <a16:creationId xmlns:a16="http://schemas.microsoft.com/office/drawing/2014/main" id="{92A2DEC0-B4FA-D4DC-E36B-BA0C7EAB299C}"/>
              </a:ext>
            </a:extLst>
          </p:cNvPr>
          <p:cNvSpPr txBox="1"/>
          <p:nvPr/>
        </p:nvSpPr>
        <p:spPr>
          <a:xfrm>
            <a:off x="6513520" y="3554721"/>
            <a:ext cx="8981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Pays de la Loire</a:t>
            </a:r>
          </a:p>
        </p:txBody>
      </p:sp>
      <p:sp>
        <p:nvSpPr>
          <p:cNvPr id="57" name="ZoneTexte 56">
            <a:extLst>
              <a:ext uri="{FF2B5EF4-FFF2-40B4-BE49-F238E27FC236}">
                <a16:creationId xmlns:a16="http://schemas.microsoft.com/office/drawing/2014/main" id="{FF09C6DF-CEF5-F3D5-FC83-63A08AFC9110}"/>
              </a:ext>
            </a:extLst>
          </p:cNvPr>
          <p:cNvSpPr txBox="1"/>
          <p:nvPr/>
        </p:nvSpPr>
        <p:spPr>
          <a:xfrm>
            <a:off x="7428924" y="3438553"/>
            <a:ext cx="72860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Centre-Val de Loire</a:t>
            </a:r>
          </a:p>
        </p:txBody>
      </p:sp>
      <p:sp>
        <p:nvSpPr>
          <p:cNvPr id="58" name="ZoneTexte 57">
            <a:extLst>
              <a:ext uri="{FF2B5EF4-FFF2-40B4-BE49-F238E27FC236}">
                <a16:creationId xmlns:a16="http://schemas.microsoft.com/office/drawing/2014/main" id="{2BC9E774-0BE6-8006-6AB0-59462470B065}"/>
              </a:ext>
            </a:extLst>
          </p:cNvPr>
          <p:cNvSpPr txBox="1"/>
          <p:nvPr/>
        </p:nvSpPr>
        <p:spPr>
          <a:xfrm>
            <a:off x="6892739" y="4409974"/>
            <a:ext cx="10304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Nouvelle-Aquitaine</a:t>
            </a:r>
          </a:p>
        </p:txBody>
      </p:sp>
      <p:sp>
        <p:nvSpPr>
          <p:cNvPr id="59" name="ZoneTexte 58">
            <a:extLst>
              <a:ext uri="{FF2B5EF4-FFF2-40B4-BE49-F238E27FC236}">
                <a16:creationId xmlns:a16="http://schemas.microsoft.com/office/drawing/2014/main" id="{0768FBEA-A40A-107B-C238-C86317C9845E}"/>
              </a:ext>
            </a:extLst>
          </p:cNvPr>
          <p:cNvSpPr txBox="1"/>
          <p:nvPr/>
        </p:nvSpPr>
        <p:spPr>
          <a:xfrm>
            <a:off x="6828763" y="2799907"/>
            <a:ext cx="8116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Normandie</a:t>
            </a:r>
          </a:p>
        </p:txBody>
      </p:sp>
      <p:sp>
        <p:nvSpPr>
          <p:cNvPr id="60" name="ZoneTexte 59">
            <a:extLst>
              <a:ext uri="{FF2B5EF4-FFF2-40B4-BE49-F238E27FC236}">
                <a16:creationId xmlns:a16="http://schemas.microsoft.com/office/drawing/2014/main" id="{3DF684C6-1878-D294-4C5E-7CD772C3517F}"/>
              </a:ext>
            </a:extLst>
          </p:cNvPr>
          <p:cNvSpPr txBox="1"/>
          <p:nvPr/>
        </p:nvSpPr>
        <p:spPr>
          <a:xfrm>
            <a:off x="7686806" y="2820724"/>
            <a:ext cx="5814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Île-de-France</a:t>
            </a:r>
          </a:p>
        </p:txBody>
      </p:sp>
      <p:sp>
        <p:nvSpPr>
          <p:cNvPr id="61" name="ZoneTexte 60">
            <a:extLst>
              <a:ext uri="{FF2B5EF4-FFF2-40B4-BE49-F238E27FC236}">
                <a16:creationId xmlns:a16="http://schemas.microsoft.com/office/drawing/2014/main" id="{DDD20353-C140-06FE-AF82-3F6FE6386B8B}"/>
              </a:ext>
            </a:extLst>
          </p:cNvPr>
          <p:cNvSpPr txBox="1"/>
          <p:nvPr/>
        </p:nvSpPr>
        <p:spPr>
          <a:xfrm>
            <a:off x="7724947" y="2129751"/>
            <a:ext cx="63591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Hauts-de-France</a:t>
            </a:r>
          </a:p>
        </p:txBody>
      </p:sp>
      <p:sp>
        <p:nvSpPr>
          <p:cNvPr id="62" name="ZoneTexte 61">
            <a:extLst>
              <a:ext uri="{FF2B5EF4-FFF2-40B4-BE49-F238E27FC236}">
                <a16:creationId xmlns:a16="http://schemas.microsoft.com/office/drawing/2014/main" id="{C15B9EE6-871F-10BC-92C7-5C698A2BCB70}"/>
              </a:ext>
            </a:extLst>
          </p:cNvPr>
          <p:cNvSpPr txBox="1"/>
          <p:nvPr/>
        </p:nvSpPr>
        <p:spPr>
          <a:xfrm>
            <a:off x="8207014" y="3600728"/>
            <a:ext cx="13149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Bourgogne-Franche-Comté</a:t>
            </a:r>
          </a:p>
        </p:txBody>
      </p:sp>
      <p:sp>
        <p:nvSpPr>
          <p:cNvPr id="63" name="ZoneTexte 62">
            <a:extLst>
              <a:ext uri="{FF2B5EF4-FFF2-40B4-BE49-F238E27FC236}">
                <a16:creationId xmlns:a16="http://schemas.microsoft.com/office/drawing/2014/main" id="{1A3D1BDD-6D84-1F68-1FF0-ABBFECC870F9}"/>
              </a:ext>
            </a:extLst>
          </p:cNvPr>
          <p:cNvSpPr txBox="1"/>
          <p:nvPr/>
        </p:nvSpPr>
        <p:spPr>
          <a:xfrm>
            <a:off x="8495279" y="2770370"/>
            <a:ext cx="6359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Grand Est</a:t>
            </a:r>
          </a:p>
        </p:txBody>
      </p:sp>
      <p:sp>
        <p:nvSpPr>
          <p:cNvPr id="64" name="ZoneTexte 63">
            <a:extLst>
              <a:ext uri="{FF2B5EF4-FFF2-40B4-BE49-F238E27FC236}">
                <a16:creationId xmlns:a16="http://schemas.microsoft.com/office/drawing/2014/main" id="{637A2CC1-1AE4-9310-D4A5-5110EFDEBDB6}"/>
              </a:ext>
            </a:extLst>
          </p:cNvPr>
          <p:cNvSpPr txBox="1"/>
          <p:nvPr/>
        </p:nvSpPr>
        <p:spPr>
          <a:xfrm>
            <a:off x="8090400" y="4424069"/>
            <a:ext cx="12828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Auvergne-Rhône-Alpes</a:t>
            </a:r>
          </a:p>
        </p:txBody>
      </p:sp>
      <p:sp>
        <p:nvSpPr>
          <p:cNvPr id="65" name="ZoneTexte 64">
            <a:extLst>
              <a:ext uri="{FF2B5EF4-FFF2-40B4-BE49-F238E27FC236}">
                <a16:creationId xmlns:a16="http://schemas.microsoft.com/office/drawing/2014/main" id="{1E5F719C-9530-A3B4-4D06-D7C3911BD563}"/>
              </a:ext>
            </a:extLst>
          </p:cNvPr>
          <p:cNvSpPr txBox="1"/>
          <p:nvPr/>
        </p:nvSpPr>
        <p:spPr>
          <a:xfrm>
            <a:off x="7158454" y="5295564"/>
            <a:ext cx="7201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Ouest Occitanie</a:t>
            </a:r>
          </a:p>
        </p:txBody>
      </p:sp>
      <p:sp>
        <p:nvSpPr>
          <p:cNvPr id="66" name="ZoneTexte 65">
            <a:extLst>
              <a:ext uri="{FF2B5EF4-FFF2-40B4-BE49-F238E27FC236}">
                <a16:creationId xmlns:a16="http://schemas.microsoft.com/office/drawing/2014/main" id="{778C3534-E3AE-29CE-62C0-C61713FF6D62}"/>
              </a:ext>
            </a:extLst>
          </p:cNvPr>
          <p:cNvSpPr txBox="1"/>
          <p:nvPr/>
        </p:nvSpPr>
        <p:spPr>
          <a:xfrm>
            <a:off x="8844265" y="5206334"/>
            <a:ext cx="89649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Provence-Alpes-Côte d’Azur</a:t>
            </a:r>
          </a:p>
        </p:txBody>
      </p:sp>
      <p:sp>
        <p:nvSpPr>
          <p:cNvPr id="67" name="ZoneTexte 66">
            <a:extLst>
              <a:ext uri="{FF2B5EF4-FFF2-40B4-BE49-F238E27FC236}">
                <a16:creationId xmlns:a16="http://schemas.microsoft.com/office/drawing/2014/main" id="{72E201A0-FB6C-9BF0-D165-BC6D928645DF}"/>
              </a:ext>
            </a:extLst>
          </p:cNvPr>
          <p:cNvSpPr txBox="1"/>
          <p:nvPr/>
        </p:nvSpPr>
        <p:spPr>
          <a:xfrm>
            <a:off x="9248094" y="6206541"/>
            <a:ext cx="63591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Corse</a:t>
            </a:r>
          </a:p>
        </p:txBody>
      </p:sp>
      <p:cxnSp>
        <p:nvCxnSpPr>
          <p:cNvPr id="68" name="Connecteur droit avec flèche 67">
            <a:extLst>
              <a:ext uri="{FF2B5EF4-FFF2-40B4-BE49-F238E27FC236}">
                <a16:creationId xmlns:a16="http://schemas.microsoft.com/office/drawing/2014/main" id="{835DE46E-B8B3-688B-A24C-2598839558C4}"/>
              </a:ext>
            </a:extLst>
          </p:cNvPr>
          <p:cNvCxnSpPr>
            <a:cxnSpLocks/>
          </p:cNvCxnSpPr>
          <p:nvPr/>
        </p:nvCxnSpPr>
        <p:spPr>
          <a:xfrm flipV="1">
            <a:off x="9015216" y="3716495"/>
            <a:ext cx="1198102" cy="612279"/>
          </a:xfrm>
          <a:prstGeom prst="straightConnector1">
            <a:avLst/>
          </a:prstGeom>
          <a:ln w="19050">
            <a:solidFill>
              <a:srgbClr val="B0C2A9"/>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9" name="Connecteur droit avec flèche 68">
            <a:extLst>
              <a:ext uri="{FF2B5EF4-FFF2-40B4-BE49-F238E27FC236}">
                <a16:creationId xmlns:a16="http://schemas.microsoft.com/office/drawing/2014/main" id="{057E08DB-4AE9-C753-4411-C2A670A29C81}"/>
              </a:ext>
            </a:extLst>
          </p:cNvPr>
          <p:cNvCxnSpPr>
            <a:cxnSpLocks/>
          </p:cNvCxnSpPr>
          <p:nvPr/>
        </p:nvCxnSpPr>
        <p:spPr>
          <a:xfrm flipH="1" flipV="1">
            <a:off x="6024769" y="1865338"/>
            <a:ext cx="1790145" cy="1140930"/>
          </a:xfrm>
          <a:prstGeom prst="straightConnector1">
            <a:avLst/>
          </a:prstGeom>
          <a:ln w="19050">
            <a:solidFill>
              <a:srgbClr val="FFA69D"/>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0" name="Connecteur droit avec flèche 69">
            <a:extLst>
              <a:ext uri="{FF2B5EF4-FFF2-40B4-BE49-F238E27FC236}">
                <a16:creationId xmlns:a16="http://schemas.microsoft.com/office/drawing/2014/main" id="{62E8D81C-7E8E-85A8-7A32-27B23ABC57E8}"/>
              </a:ext>
            </a:extLst>
          </p:cNvPr>
          <p:cNvCxnSpPr>
            <a:cxnSpLocks/>
          </p:cNvCxnSpPr>
          <p:nvPr/>
        </p:nvCxnSpPr>
        <p:spPr>
          <a:xfrm flipV="1">
            <a:off x="8258657" y="1689596"/>
            <a:ext cx="1286771" cy="600459"/>
          </a:xfrm>
          <a:prstGeom prst="straightConnector1">
            <a:avLst/>
          </a:prstGeom>
          <a:ln w="19050">
            <a:solidFill>
              <a:srgbClr val="7C9A6F"/>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1" name="Connecteur droit avec flèche 70">
            <a:extLst>
              <a:ext uri="{FF2B5EF4-FFF2-40B4-BE49-F238E27FC236}">
                <a16:creationId xmlns:a16="http://schemas.microsoft.com/office/drawing/2014/main" id="{3A73BD52-2F22-FBAA-D0D2-460AF1E11A57}"/>
              </a:ext>
            </a:extLst>
          </p:cNvPr>
          <p:cNvCxnSpPr>
            <a:cxnSpLocks/>
          </p:cNvCxnSpPr>
          <p:nvPr/>
        </p:nvCxnSpPr>
        <p:spPr>
          <a:xfrm flipV="1">
            <a:off x="9489044" y="5598070"/>
            <a:ext cx="681020" cy="11327"/>
          </a:xfrm>
          <a:prstGeom prst="straightConnector1">
            <a:avLst/>
          </a:prstGeom>
          <a:ln w="19050">
            <a:solidFill>
              <a:srgbClr val="DB6053"/>
            </a:solidFill>
            <a:tailEnd type="triangle"/>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72" name="Groupe 71">
            <a:extLst>
              <a:ext uri="{FF2B5EF4-FFF2-40B4-BE49-F238E27FC236}">
                <a16:creationId xmlns:a16="http://schemas.microsoft.com/office/drawing/2014/main" id="{57279E5E-057A-5245-F5A0-018BBC87F34B}"/>
              </a:ext>
            </a:extLst>
          </p:cNvPr>
          <p:cNvGrpSpPr/>
          <p:nvPr/>
        </p:nvGrpSpPr>
        <p:grpSpPr>
          <a:xfrm>
            <a:off x="7695201" y="4946074"/>
            <a:ext cx="1050677" cy="1347145"/>
            <a:chOff x="8517232" y="2873780"/>
            <a:chExt cx="1652574" cy="1910118"/>
          </a:xfrm>
          <a:solidFill>
            <a:srgbClr val="DB6053"/>
          </a:solidFill>
        </p:grpSpPr>
        <p:sp>
          <p:nvSpPr>
            <p:cNvPr id="73" name="Freeform 63">
              <a:extLst>
                <a:ext uri="{FF2B5EF4-FFF2-40B4-BE49-F238E27FC236}">
                  <a16:creationId xmlns:a16="http://schemas.microsoft.com/office/drawing/2014/main" id="{C661DD0B-0432-7AA8-10D7-BC13F9D798ED}"/>
                </a:ext>
              </a:extLst>
            </p:cNvPr>
            <p:cNvSpPr>
              <a:spLocks/>
            </p:cNvSpPr>
            <p:nvPr/>
          </p:nvSpPr>
          <p:spPr bwMode="auto">
            <a:xfrm>
              <a:off x="9194818" y="2873780"/>
              <a:ext cx="527352" cy="617799"/>
            </a:xfrm>
            <a:custGeom>
              <a:avLst/>
              <a:gdLst>
                <a:gd name="T0" fmla="*/ 199 w 1033"/>
                <a:gd name="T1" fmla="*/ 152 h 1210"/>
                <a:gd name="T2" fmla="*/ 159 w 1033"/>
                <a:gd name="T3" fmla="*/ 101 h 1210"/>
                <a:gd name="T4" fmla="*/ 0 w 1033"/>
                <a:gd name="T5" fmla="*/ 466 h 1210"/>
                <a:gd name="T6" fmla="*/ 0 w 1033"/>
                <a:gd name="T7" fmla="*/ 467 h 1210"/>
                <a:gd name="T8" fmla="*/ 98 w 1033"/>
                <a:gd name="T9" fmla="*/ 571 h 1210"/>
                <a:gd name="T10" fmla="*/ 164 w 1033"/>
                <a:gd name="T11" fmla="*/ 773 h 1210"/>
                <a:gd name="T12" fmla="*/ 152 w 1033"/>
                <a:gd name="T13" fmla="*/ 972 h 1210"/>
                <a:gd name="T14" fmla="*/ 187 w 1033"/>
                <a:gd name="T15" fmla="*/ 1028 h 1210"/>
                <a:gd name="T16" fmla="*/ 403 w 1033"/>
                <a:gd name="T17" fmla="*/ 1132 h 1210"/>
                <a:gd name="T18" fmla="*/ 583 w 1033"/>
                <a:gd name="T19" fmla="*/ 1210 h 1210"/>
                <a:gd name="T20" fmla="*/ 671 w 1033"/>
                <a:gd name="T21" fmla="*/ 1198 h 1210"/>
                <a:gd name="T22" fmla="*/ 675 w 1033"/>
                <a:gd name="T23" fmla="*/ 1121 h 1210"/>
                <a:gd name="T24" fmla="*/ 875 w 1033"/>
                <a:gd name="T25" fmla="*/ 1172 h 1210"/>
                <a:gd name="T26" fmla="*/ 1019 w 1033"/>
                <a:gd name="T27" fmla="*/ 1132 h 1210"/>
                <a:gd name="T28" fmla="*/ 988 w 1033"/>
                <a:gd name="T29" fmla="*/ 1063 h 1210"/>
                <a:gd name="T30" fmla="*/ 1015 w 1033"/>
                <a:gd name="T31" fmla="*/ 995 h 1210"/>
                <a:gd name="T32" fmla="*/ 924 w 1033"/>
                <a:gd name="T33" fmla="*/ 819 h 1210"/>
                <a:gd name="T34" fmla="*/ 1007 w 1033"/>
                <a:gd name="T35" fmla="*/ 760 h 1210"/>
                <a:gd name="T36" fmla="*/ 1033 w 1033"/>
                <a:gd name="T37" fmla="*/ 713 h 1210"/>
                <a:gd name="T38" fmla="*/ 936 w 1033"/>
                <a:gd name="T39" fmla="*/ 522 h 1210"/>
                <a:gd name="T40" fmla="*/ 887 w 1033"/>
                <a:gd name="T41" fmla="*/ 314 h 1210"/>
                <a:gd name="T42" fmla="*/ 681 w 1033"/>
                <a:gd name="T43" fmla="*/ 137 h 1210"/>
                <a:gd name="T44" fmla="*/ 615 w 1033"/>
                <a:gd name="T45" fmla="*/ 132 h 1210"/>
                <a:gd name="T46" fmla="*/ 612 w 1033"/>
                <a:gd name="T47" fmla="*/ 197 h 1210"/>
                <a:gd name="T48" fmla="*/ 464 w 1033"/>
                <a:gd name="T49" fmla="*/ 168 h 1210"/>
                <a:gd name="T50" fmla="*/ 430 w 1033"/>
                <a:gd name="T51" fmla="*/ 38 h 1210"/>
                <a:gd name="T52" fmla="*/ 378 w 1033"/>
                <a:gd name="T53" fmla="*/ 0 h 1210"/>
                <a:gd name="T54" fmla="*/ 354 w 1033"/>
                <a:gd name="T55" fmla="*/ 23 h 1210"/>
                <a:gd name="T56" fmla="*/ 199 w 1033"/>
                <a:gd name="T57" fmla="*/ 152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33" h="1210">
                  <a:moveTo>
                    <a:pt x="199" y="152"/>
                  </a:moveTo>
                  <a:lnTo>
                    <a:pt x="159" y="101"/>
                  </a:lnTo>
                  <a:lnTo>
                    <a:pt x="0" y="466"/>
                  </a:lnTo>
                  <a:lnTo>
                    <a:pt x="0" y="467"/>
                  </a:lnTo>
                  <a:lnTo>
                    <a:pt x="98" y="571"/>
                  </a:lnTo>
                  <a:lnTo>
                    <a:pt x="164" y="773"/>
                  </a:lnTo>
                  <a:lnTo>
                    <a:pt x="152" y="972"/>
                  </a:lnTo>
                  <a:lnTo>
                    <a:pt x="187" y="1028"/>
                  </a:lnTo>
                  <a:lnTo>
                    <a:pt x="403" y="1132"/>
                  </a:lnTo>
                  <a:lnTo>
                    <a:pt x="583" y="1210"/>
                  </a:lnTo>
                  <a:lnTo>
                    <a:pt x="671" y="1198"/>
                  </a:lnTo>
                  <a:lnTo>
                    <a:pt x="675" y="1121"/>
                  </a:lnTo>
                  <a:lnTo>
                    <a:pt x="875" y="1172"/>
                  </a:lnTo>
                  <a:lnTo>
                    <a:pt x="1019" y="1132"/>
                  </a:lnTo>
                  <a:lnTo>
                    <a:pt x="988" y="1063"/>
                  </a:lnTo>
                  <a:lnTo>
                    <a:pt x="1015" y="995"/>
                  </a:lnTo>
                  <a:lnTo>
                    <a:pt x="924" y="819"/>
                  </a:lnTo>
                  <a:lnTo>
                    <a:pt x="1007" y="760"/>
                  </a:lnTo>
                  <a:lnTo>
                    <a:pt x="1033" y="713"/>
                  </a:lnTo>
                  <a:lnTo>
                    <a:pt x="936" y="522"/>
                  </a:lnTo>
                  <a:lnTo>
                    <a:pt x="887" y="314"/>
                  </a:lnTo>
                  <a:lnTo>
                    <a:pt x="681" y="137"/>
                  </a:lnTo>
                  <a:lnTo>
                    <a:pt x="615" y="132"/>
                  </a:lnTo>
                  <a:lnTo>
                    <a:pt x="612" y="197"/>
                  </a:lnTo>
                  <a:lnTo>
                    <a:pt x="464" y="168"/>
                  </a:lnTo>
                  <a:lnTo>
                    <a:pt x="430" y="38"/>
                  </a:lnTo>
                  <a:lnTo>
                    <a:pt x="378" y="0"/>
                  </a:lnTo>
                  <a:lnTo>
                    <a:pt x="354" y="23"/>
                  </a:lnTo>
                  <a:lnTo>
                    <a:pt x="199" y="15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103">
              <a:extLst>
                <a:ext uri="{FF2B5EF4-FFF2-40B4-BE49-F238E27FC236}">
                  <a16:creationId xmlns:a16="http://schemas.microsoft.com/office/drawing/2014/main" id="{46E08CCD-C8B5-C172-7971-CCC55172EA96}"/>
                </a:ext>
              </a:extLst>
            </p:cNvPr>
            <p:cNvSpPr>
              <a:spLocks/>
            </p:cNvSpPr>
            <p:nvPr/>
          </p:nvSpPr>
          <p:spPr bwMode="auto">
            <a:xfrm>
              <a:off x="8517232" y="3980606"/>
              <a:ext cx="821688" cy="565677"/>
            </a:xfrm>
            <a:custGeom>
              <a:avLst/>
              <a:gdLst>
                <a:gd name="T0" fmla="*/ 194 w 1606"/>
                <a:gd name="T1" fmla="*/ 11 h 1107"/>
                <a:gd name="T2" fmla="*/ 0 w 1606"/>
                <a:gd name="T3" fmla="*/ 241 h 1107"/>
                <a:gd name="T4" fmla="*/ 51 w 1606"/>
                <a:gd name="T5" fmla="*/ 367 h 1107"/>
                <a:gd name="T6" fmla="*/ 251 w 1606"/>
                <a:gd name="T7" fmla="*/ 456 h 1107"/>
                <a:gd name="T8" fmla="*/ 301 w 1606"/>
                <a:gd name="T9" fmla="*/ 576 h 1107"/>
                <a:gd name="T10" fmla="*/ 305 w 1606"/>
                <a:gd name="T11" fmla="*/ 648 h 1107"/>
                <a:gd name="T12" fmla="*/ 255 w 1606"/>
                <a:gd name="T13" fmla="*/ 699 h 1107"/>
                <a:gd name="T14" fmla="*/ 311 w 1606"/>
                <a:gd name="T15" fmla="*/ 757 h 1107"/>
                <a:gd name="T16" fmla="*/ 284 w 1606"/>
                <a:gd name="T17" fmla="*/ 825 h 1107"/>
                <a:gd name="T18" fmla="*/ 209 w 1606"/>
                <a:gd name="T19" fmla="*/ 839 h 1107"/>
                <a:gd name="T20" fmla="*/ 228 w 1606"/>
                <a:gd name="T21" fmla="*/ 971 h 1107"/>
                <a:gd name="T22" fmla="*/ 307 w 1606"/>
                <a:gd name="T23" fmla="*/ 1006 h 1107"/>
                <a:gd name="T24" fmla="*/ 381 w 1606"/>
                <a:gd name="T25" fmla="*/ 977 h 1107"/>
                <a:gd name="T26" fmla="*/ 493 w 1606"/>
                <a:gd name="T27" fmla="*/ 1107 h 1107"/>
                <a:gd name="T28" fmla="*/ 690 w 1606"/>
                <a:gd name="T29" fmla="*/ 1016 h 1107"/>
                <a:gd name="T30" fmla="*/ 658 w 1606"/>
                <a:gd name="T31" fmla="*/ 878 h 1107"/>
                <a:gd name="T32" fmla="*/ 719 w 1606"/>
                <a:gd name="T33" fmla="*/ 846 h 1107"/>
                <a:gd name="T34" fmla="*/ 1032 w 1606"/>
                <a:gd name="T35" fmla="*/ 869 h 1107"/>
                <a:gd name="T36" fmla="*/ 1222 w 1606"/>
                <a:gd name="T37" fmla="*/ 745 h 1107"/>
                <a:gd name="T38" fmla="*/ 1404 w 1606"/>
                <a:gd name="T39" fmla="*/ 855 h 1107"/>
                <a:gd name="T40" fmla="*/ 1415 w 1606"/>
                <a:gd name="T41" fmla="*/ 628 h 1107"/>
                <a:gd name="T42" fmla="*/ 1545 w 1606"/>
                <a:gd name="T43" fmla="*/ 383 h 1107"/>
                <a:gd name="T44" fmla="*/ 1603 w 1606"/>
                <a:gd name="T45" fmla="*/ 321 h 1107"/>
                <a:gd name="T46" fmla="*/ 1606 w 1606"/>
                <a:gd name="T47" fmla="*/ 320 h 1107"/>
                <a:gd name="T48" fmla="*/ 1567 w 1606"/>
                <a:gd name="T49" fmla="*/ 274 h 1107"/>
                <a:gd name="T50" fmla="*/ 1248 w 1606"/>
                <a:gd name="T51" fmla="*/ 168 h 1107"/>
                <a:gd name="T52" fmla="*/ 1225 w 1606"/>
                <a:gd name="T53" fmla="*/ 101 h 1107"/>
                <a:gd name="T54" fmla="*/ 1138 w 1606"/>
                <a:gd name="T55" fmla="*/ 222 h 1107"/>
                <a:gd name="T56" fmla="*/ 1066 w 1606"/>
                <a:gd name="T57" fmla="*/ 240 h 1107"/>
                <a:gd name="T58" fmla="*/ 1035 w 1606"/>
                <a:gd name="T59" fmla="*/ 173 h 1107"/>
                <a:gd name="T60" fmla="*/ 977 w 1606"/>
                <a:gd name="T61" fmla="*/ 211 h 1107"/>
                <a:gd name="T62" fmla="*/ 896 w 1606"/>
                <a:gd name="T63" fmla="*/ 96 h 1107"/>
                <a:gd name="T64" fmla="*/ 909 w 1606"/>
                <a:gd name="T65" fmla="*/ 32 h 1107"/>
                <a:gd name="T66" fmla="*/ 633 w 1606"/>
                <a:gd name="T67" fmla="*/ 0 h 1107"/>
                <a:gd name="T68" fmla="*/ 567 w 1606"/>
                <a:gd name="T69" fmla="*/ 11 h 1107"/>
                <a:gd name="T70" fmla="*/ 542 w 1606"/>
                <a:gd name="T71" fmla="*/ 87 h 1107"/>
                <a:gd name="T72" fmla="*/ 397 w 1606"/>
                <a:gd name="T73" fmla="*/ 67 h 1107"/>
                <a:gd name="T74" fmla="*/ 356 w 1606"/>
                <a:gd name="T75" fmla="*/ 14 h 1107"/>
                <a:gd name="T76" fmla="*/ 346 w 1606"/>
                <a:gd name="T77" fmla="*/ 32 h 1107"/>
                <a:gd name="T78" fmla="*/ 225 w 1606"/>
                <a:gd name="T79" fmla="*/ 72 h 1107"/>
                <a:gd name="T80" fmla="*/ 194 w 1606"/>
                <a:gd name="T81" fmla="*/ 11 h 1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6" h="1107">
                  <a:moveTo>
                    <a:pt x="194" y="11"/>
                  </a:moveTo>
                  <a:lnTo>
                    <a:pt x="0" y="241"/>
                  </a:lnTo>
                  <a:lnTo>
                    <a:pt x="51" y="367"/>
                  </a:lnTo>
                  <a:lnTo>
                    <a:pt x="251" y="456"/>
                  </a:lnTo>
                  <a:lnTo>
                    <a:pt x="301" y="576"/>
                  </a:lnTo>
                  <a:lnTo>
                    <a:pt x="305" y="648"/>
                  </a:lnTo>
                  <a:lnTo>
                    <a:pt x="255" y="699"/>
                  </a:lnTo>
                  <a:lnTo>
                    <a:pt x="311" y="757"/>
                  </a:lnTo>
                  <a:lnTo>
                    <a:pt x="284" y="825"/>
                  </a:lnTo>
                  <a:lnTo>
                    <a:pt x="209" y="839"/>
                  </a:lnTo>
                  <a:lnTo>
                    <a:pt x="228" y="971"/>
                  </a:lnTo>
                  <a:lnTo>
                    <a:pt x="307" y="1006"/>
                  </a:lnTo>
                  <a:lnTo>
                    <a:pt x="381" y="977"/>
                  </a:lnTo>
                  <a:lnTo>
                    <a:pt x="493" y="1107"/>
                  </a:lnTo>
                  <a:lnTo>
                    <a:pt x="690" y="1016"/>
                  </a:lnTo>
                  <a:lnTo>
                    <a:pt x="658" y="878"/>
                  </a:lnTo>
                  <a:lnTo>
                    <a:pt x="719" y="846"/>
                  </a:lnTo>
                  <a:lnTo>
                    <a:pt x="1032" y="869"/>
                  </a:lnTo>
                  <a:lnTo>
                    <a:pt x="1222" y="745"/>
                  </a:lnTo>
                  <a:lnTo>
                    <a:pt x="1404" y="855"/>
                  </a:lnTo>
                  <a:lnTo>
                    <a:pt x="1415" y="628"/>
                  </a:lnTo>
                  <a:lnTo>
                    <a:pt x="1545" y="383"/>
                  </a:lnTo>
                  <a:lnTo>
                    <a:pt x="1603" y="321"/>
                  </a:lnTo>
                  <a:lnTo>
                    <a:pt x="1606" y="320"/>
                  </a:lnTo>
                  <a:lnTo>
                    <a:pt x="1567" y="274"/>
                  </a:lnTo>
                  <a:lnTo>
                    <a:pt x="1248" y="168"/>
                  </a:lnTo>
                  <a:lnTo>
                    <a:pt x="1225" y="101"/>
                  </a:lnTo>
                  <a:lnTo>
                    <a:pt x="1138" y="222"/>
                  </a:lnTo>
                  <a:lnTo>
                    <a:pt x="1066" y="240"/>
                  </a:lnTo>
                  <a:lnTo>
                    <a:pt x="1035" y="173"/>
                  </a:lnTo>
                  <a:lnTo>
                    <a:pt x="977" y="211"/>
                  </a:lnTo>
                  <a:lnTo>
                    <a:pt x="896" y="96"/>
                  </a:lnTo>
                  <a:lnTo>
                    <a:pt x="909" y="32"/>
                  </a:lnTo>
                  <a:lnTo>
                    <a:pt x="633" y="0"/>
                  </a:lnTo>
                  <a:lnTo>
                    <a:pt x="567" y="11"/>
                  </a:lnTo>
                  <a:lnTo>
                    <a:pt x="542" y="87"/>
                  </a:lnTo>
                  <a:lnTo>
                    <a:pt x="397" y="67"/>
                  </a:lnTo>
                  <a:lnTo>
                    <a:pt x="356" y="14"/>
                  </a:lnTo>
                  <a:lnTo>
                    <a:pt x="346" y="32"/>
                  </a:lnTo>
                  <a:lnTo>
                    <a:pt x="225" y="72"/>
                  </a:lnTo>
                  <a:lnTo>
                    <a:pt x="194" y="1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106">
              <a:extLst>
                <a:ext uri="{FF2B5EF4-FFF2-40B4-BE49-F238E27FC236}">
                  <a16:creationId xmlns:a16="http://schemas.microsoft.com/office/drawing/2014/main" id="{FA31FF91-557A-7B01-7797-AA05F502475A}"/>
                </a:ext>
              </a:extLst>
            </p:cNvPr>
            <p:cNvSpPr>
              <a:spLocks/>
            </p:cNvSpPr>
            <p:nvPr/>
          </p:nvSpPr>
          <p:spPr bwMode="auto">
            <a:xfrm>
              <a:off x="8541760" y="4360790"/>
              <a:ext cx="766500" cy="423108"/>
            </a:xfrm>
            <a:custGeom>
              <a:avLst/>
              <a:gdLst>
                <a:gd name="T0" fmla="*/ 275 w 1499"/>
                <a:gd name="T1" fmla="*/ 365 h 827"/>
                <a:gd name="T2" fmla="*/ 245 w 1499"/>
                <a:gd name="T3" fmla="*/ 425 h 827"/>
                <a:gd name="T4" fmla="*/ 42 w 1499"/>
                <a:gd name="T5" fmla="*/ 487 h 827"/>
                <a:gd name="T6" fmla="*/ 0 w 1499"/>
                <a:gd name="T7" fmla="*/ 596 h 827"/>
                <a:gd name="T8" fmla="*/ 200 w 1499"/>
                <a:gd name="T9" fmla="*/ 657 h 827"/>
                <a:gd name="T10" fmla="*/ 254 w 1499"/>
                <a:gd name="T11" fmla="*/ 787 h 827"/>
                <a:gd name="T12" fmla="*/ 329 w 1499"/>
                <a:gd name="T13" fmla="*/ 791 h 827"/>
                <a:gd name="T14" fmla="*/ 431 w 1499"/>
                <a:gd name="T15" fmla="*/ 699 h 827"/>
                <a:gd name="T16" fmla="*/ 503 w 1499"/>
                <a:gd name="T17" fmla="*/ 696 h 827"/>
                <a:gd name="T18" fmla="*/ 721 w 1499"/>
                <a:gd name="T19" fmla="*/ 744 h 827"/>
                <a:gd name="T20" fmla="*/ 826 w 1499"/>
                <a:gd name="T21" fmla="*/ 827 h 827"/>
                <a:gd name="T22" fmla="*/ 970 w 1499"/>
                <a:gd name="T23" fmla="*/ 815 h 827"/>
                <a:gd name="T24" fmla="*/ 970 w 1499"/>
                <a:gd name="T25" fmla="*/ 749 h 827"/>
                <a:gd name="T26" fmla="*/ 1156 w 1499"/>
                <a:gd name="T27" fmla="*/ 651 h 827"/>
                <a:gd name="T28" fmla="*/ 1301 w 1499"/>
                <a:gd name="T29" fmla="*/ 626 h 827"/>
                <a:gd name="T30" fmla="*/ 1499 w 1499"/>
                <a:gd name="T31" fmla="*/ 679 h 827"/>
                <a:gd name="T32" fmla="*/ 1366 w 1499"/>
                <a:gd name="T33" fmla="*/ 513 h 827"/>
                <a:gd name="T34" fmla="*/ 1356 w 1499"/>
                <a:gd name="T35" fmla="*/ 110 h 827"/>
                <a:gd name="T36" fmla="*/ 1174 w 1499"/>
                <a:gd name="T37" fmla="*/ 0 h 827"/>
                <a:gd name="T38" fmla="*/ 984 w 1499"/>
                <a:gd name="T39" fmla="*/ 124 h 827"/>
                <a:gd name="T40" fmla="*/ 671 w 1499"/>
                <a:gd name="T41" fmla="*/ 101 h 827"/>
                <a:gd name="T42" fmla="*/ 610 w 1499"/>
                <a:gd name="T43" fmla="*/ 133 h 827"/>
                <a:gd name="T44" fmla="*/ 642 w 1499"/>
                <a:gd name="T45" fmla="*/ 271 h 827"/>
                <a:gd name="T46" fmla="*/ 445 w 1499"/>
                <a:gd name="T47" fmla="*/ 362 h 827"/>
                <a:gd name="T48" fmla="*/ 275 w 1499"/>
                <a:gd name="T49" fmla="*/ 365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99" h="827">
                  <a:moveTo>
                    <a:pt x="275" y="365"/>
                  </a:moveTo>
                  <a:lnTo>
                    <a:pt x="245" y="425"/>
                  </a:lnTo>
                  <a:lnTo>
                    <a:pt x="42" y="487"/>
                  </a:lnTo>
                  <a:lnTo>
                    <a:pt x="0" y="596"/>
                  </a:lnTo>
                  <a:lnTo>
                    <a:pt x="200" y="657"/>
                  </a:lnTo>
                  <a:lnTo>
                    <a:pt x="254" y="787"/>
                  </a:lnTo>
                  <a:lnTo>
                    <a:pt x="329" y="791"/>
                  </a:lnTo>
                  <a:lnTo>
                    <a:pt x="431" y="699"/>
                  </a:lnTo>
                  <a:lnTo>
                    <a:pt x="503" y="696"/>
                  </a:lnTo>
                  <a:lnTo>
                    <a:pt x="721" y="744"/>
                  </a:lnTo>
                  <a:lnTo>
                    <a:pt x="826" y="827"/>
                  </a:lnTo>
                  <a:lnTo>
                    <a:pt x="970" y="815"/>
                  </a:lnTo>
                  <a:lnTo>
                    <a:pt x="970" y="749"/>
                  </a:lnTo>
                  <a:lnTo>
                    <a:pt x="1156" y="651"/>
                  </a:lnTo>
                  <a:lnTo>
                    <a:pt x="1301" y="626"/>
                  </a:lnTo>
                  <a:lnTo>
                    <a:pt x="1499" y="679"/>
                  </a:lnTo>
                  <a:lnTo>
                    <a:pt x="1366" y="513"/>
                  </a:lnTo>
                  <a:lnTo>
                    <a:pt x="1356" y="110"/>
                  </a:lnTo>
                  <a:lnTo>
                    <a:pt x="1174" y="0"/>
                  </a:lnTo>
                  <a:lnTo>
                    <a:pt x="984" y="124"/>
                  </a:lnTo>
                  <a:lnTo>
                    <a:pt x="671" y="101"/>
                  </a:lnTo>
                  <a:lnTo>
                    <a:pt x="610" y="133"/>
                  </a:lnTo>
                  <a:lnTo>
                    <a:pt x="642" y="271"/>
                  </a:lnTo>
                  <a:lnTo>
                    <a:pt x="445" y="362"/>
                  </a:lnTo>
                  <a:lnTo>
                    <a:pt x="275" y="36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113">
              <a:extLst>
                <a:ext uri="{FF2B5EF4-FFF2-40B4-BE49-F238E27FC236}">
                  <a16:creationId xmlns:a16="http://schemas.microsoft.com/office/drawing/2014/main" id="{3FC9382F-95B8-325C-6B0D-AC6264A0FA52}"/>
                </a:ext>
              </a:extLst>
            </p:cNvPr>
            <p:cNvSpPr>
              <a:spLocks/>
            </p:cNvSpPr>
            <p:nvPr/>
          </p:nvSpPr>
          <p:spPr bwMode="auto">
            <a:xfrm>
              <a:off x="9343519" y="3238634"/>
              <a:ext cx="826287" cy="717444"/>
            </a:xfrm>
            <a:custGeom>
              <a:avLst/>
              <a:gdLst>
                <a:gd name="T0" fmla="*/ 803 w 1617"/>
                <a:gd name="T1" fmla="*/ 136 h 1406"/>
                <a:gd name="T2" fmla="*/ 740 w 1617"/>
                <a:gd name="T3" fmla="*/ 0 h 1406"/>
                <a:gd name="T4" fmla="*/ 714 w 1617"/>
                <a:gd name="T5" fmla="*/ 47 h 1406"/>
                <a:gd name="T6" fmla="*/ 631 w 1617"/>
                <a:gd name="T7" fmla="*/ 106 h 1406"/>
                <a:gd name="T8" fmla="*/ 722 w 1617"/>
                <a:gd name="T9" fmla="*/ 282 h 1406"/>
                <a:gd name="T10" fmla="*/ 695 w 1617"/>
                <a:gd name="T11" fmla="*/ 350 h 1406"/>
                <a:gd name="T12" fmla="*/ 726 w 1617"/>
                <a:gd name="T13" fmla="*/ 419 h 1406"/>
                <a:gd name="T14" fmla="*/ 582 w 1617"/>
                <a:gd name="T15" fmla="*/ 459 h 1406"/>
                <a:gd name="T16" fmla="*/ 382 w 1617"/>
                <a:gd name="T17" fmla="*/ 408 h 1406"/>
                <a:gd name="T18" fmla="*/ 378 w 1617"/>
                <a:gd name="T19" fmla="*/ 485 h 1406"/>
                <a:gd name="T20" fmla="*/ 290 w 1617"/>
                <a:gd name="T21" fmla="*/ 497 h 1406"/>
                <a:gd name="T22" fmla="*/ 110 w 1617"/>
                <a:gd name="T23" fmla="*/ 419 h 1406"/>
                <a:gd name="T24" fmla="*/ 63 w 1617"/>
                <a:gd name="T25" fmla="*/ 507 h 1406"/>
                <a:gd name="T26" fmla="*/ 0 w 1617"/>
                <a:gd name="T27" fmla="*/ 532 h 1406"/>
                <a:gd name="T28" fmla="*/ 193 w 1617"/>
                <a:gd name="T29" fmla="*/ 628 h 1406"/>
                <a:gd name="T30" fmla="*/ 93 w 1617"/>
                <a:gd name="T31" fmla="*/ 748 h 1406"/>
                <a:gd name="T32" fmla="*/ 101 w 1617"/>
                <a:gd name="T33" fmla="*/ 781 h 1406"/>
                <a:gd name="T34" fmla="*/ 101 w 1617"/>
                <a:gd name="T35" fmla="*/ 783 h 1406"/>
                <a:gd name="T36" fmla="*/ 168 w 1617"/>
                <a:gd name="T37" fmla="*/ 785 h 1406"/>
                <a:gd name="T38" fmla="*/ 176 w 1617"/>
                <a:gd name="T39" fmla="*/ 852 h 1406"/>
                <a:gd name="T40" fmla="*/ 228 w 1617"/>
                <a:gd name="T41" fmla="*/ 814 h 1406"/>
                <a:gd name="T42" fmla="*/ 348 w 1617"/>
                <a:gd name="T43" fmla="*/ 871 h 1406"/>
                <a:gd name="T44" fmla="*/ 351 w 1617"/>
                <a:gd name="T45" fmla="*/ 806 h 1406"/>
                <a:gd name="T46" fmla="*/ 448 w 1617"/>
                <a:gd name="T47" fmla="*/ 716 h 1406"/>
                <a:gd name="T48" fmla="*/ 538 w 1617"/>
                <a:gd name="T49" fmla="*/ 701 h 1406"/>
                <a:gd name="T50" fmla="*/ 581 w 1617"/>
                <a:gd name="T51" fmla="*/ 762 h 1406"/>
                <a:gd name="T52" fmla="*/ 560 w 1617"/>
                <a:gd name="T53" fmla="*/ 825 h 1406"/>
                <a:gd name="T54" fmla="*/ 718 w 1617"/>
                <a:gd name="T55" fmla="*/ 857 h 1406"/>
                <a:gd name="T56" fmla="*/ 721 w 1617"/>
                <a:gd name="T57" fmla="*/ 925 h 1406"/>
                <a:gd name="T58" fmla="*/ 790 w 1617"/>
                <a:gd name="T59" fmla="*/ 931 h 1406"/>
                <a:gd name="T60" fmla="*/ 931 w 1617"/>
                <a:gd name="T61" fmla="*/ 1083 h 1406"/>
                <a:gd name="T62" fmla="*/ 965 w 1617"/>
                <a:gd name="T63" fmla="*/ 1152 h 1406"/>
                <a:gd name="T64" fmla="*/ 869 w 1617"/>
                <a:gd name="T65" fmla="*/ 1280 h 1406"/>
                <a:gd name="T66" fmla="*/ 935 w 1617"/>
                <a:gd name="T67" fmla="*/ 1390 h 1406"/>
                <a:gd name="T68" fmla="*/ 1004 w 1617"/>
                <a:gd name="T69" fmla="*/ 1406 h 1406"/>
                <a:gd name="T70" fmla="*/ 1010 w 1617"/>
                <a:gd name="T71" fmla="*/ 1406 h 1406"/>
                <a:gd name="T72" fmla="*/ 1097 w 1617"/>
                <a:gd name="T73" fmla="*/ 1269 h 1406"/>
                <a:gd name="T74" fmla="*/ 1229 w 1617"/>
                <a:gd name="T75" fmla="*/ 1229 h 1406"/>
                <a:gd name="T76" fmla="*/ 1206 w 1617"/>
                <a:gd name="T77" fmla="*/ 1167 h 1406"/>
                <a:gd name="T78" fmla="*/ 1304 w 1617"/>
                <a:gd name="T79" fmla="*/ 1057 h 1406"/>
                <a:gd name="T80" fmla="*/ 1379 w 1617"/>
                <a:gd name="T81" fmla="*/ 1078 h 1406"/>
                <a:gd name="T82" fmla="*/ 1422 w 1617"/>
                <a:gd name="T83" fmla="*/ 834 h 1406"/>
                <a:gd name="T84" fmla="*/ 1513 w 1617"/>
                <a:gd name="T85" fmla="*/ 739 h 1406"/>
                <a:gd name="T86" fmla="*/ 1617 w 1617"/>
                <a:gd name="T87" fmla="*/ 625 h 1406"/>
                <a:gd name="T88" fmla="*/ 1471 w 1617"/>
                <a:gd name="T89" fmla="*/ 478 h 1406"/>
                <a:gd name="T90" fmla="*/ 1467 w 1617"/>
                <a:gd name="T91" fmla="*/ 352 h 1406"/>
                <a:gd name="T92" fmla="*/ 1407 w 1617"/>
                <a:gd name="T93" fmla="*/ 250 h 1406"/>
                <a:gd name="T94" fmla="*/ 1268 w 1617"/>
                <a:gd name="T95" fmla="*/ 171 h 1406"/>
                <a:gd name="T96" fmla="*/ 1205 w 1617"/>
                <a:gd name="T97" fmla="*/ 171 h 1406"/>
                <a:gd name="T98" fmla="*/ 1147 w 1617"/>
                <a:gd name="T99" fmla="*/ 222 h 1406"/>
                <a:gd name="T100" fmla="*/ 1144 w 1617"/>
                <a:gd name="T101" fmla="*/ 150 h 1406"/>
                <a:gd name="T102" fmla="*/ 982 w 1617"/>
                <a:gd name="T103" fmla="*/ 251 h 1406"/>
                <a:gd name="T104" fmla="*/ 803 w 1617"/>
                <a:gd name="T105" fmla="*/ 136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17" h="1406">
                  <a:moveTo>
                    <a:pt x="803" y="136"/>
                  </a:moveTo>
                  <a:lnTo>
                    <a:pt x="740" y="0"/>
                  </a:lnTo>
                  <a:lnTo>
                    <a:pt x="714" y="47"/>
                  </a:lnTo>
                  <a:lnTo>
                    <a:pt x="631" y="106"/>
                  </a:lnTo>
                  <a:lnTo>
                    <a:pt x="722" y="282"/>
                  </a:lnTo>
                  <a:lnTo>
                    <a:pt x="695" y="350"/>
                  </a:lnTo>
                  <a:lnTo>
                    <a:pt x="726" y="419"/>
                  </a:lnTo>
                  <a:lnTo>
                    <a:pt x="582" y="459"/>
                  </a:lnTo>
                  <a:lnTo>
                    <a:pt x="382" y="408"/>
                  </a:lnTo>
                  <a:lnTo>
                    <a:pt x="378" y="485"/>
                  </a:lnTo>
                  <a:lnTo>
                    <a:pt x="290" y="497"/>
                  </a:lnTo>
                  <a:lnTo>
                    <a:pt x="110" y="419"/>
                  </a:lnTo>
                  <a:lnTo>
                    <a:pt x="63" y="507"/>
                  </a:lnTo>
                  <a:lnTo>
                    <a:pt x="0" y="532"/>
                  </a:lnTo>
                  <a:lnTo>
                    <a:pt x="193" y="628"/>
                  </a:lnTo>
                  <a:lnTo>
                    <a:pt x="93" y="748"/>
                  </a:lnTo>
                  <a:lnTo>
                    <a:pt x="101" y="781"/>
                  </a:lnTo>
                  <a:lnTo>
                    <a:pt x="101" y="783"/>
                  </a:lnTo>
                  <a:lnTo>
                    <a:pt x="168" y="785"/>
                  </a:lnTo>
                  <a:lnTo>
                    <a:pt x="176" y="852"/>
                  </a:lnTo>
                  <a:lnTo>
                    <a:pt x="228" y="814"/>
                  </a:lnTo>
                  <a:lnTo>
                    <a:pt x="348" y="871"/>
                  </a:lnTo>
                  <a:lnTo>
                    <a:pt x="351" y="806"/>
                  </a:lnTo>
                  <a:lnTo>
                    <a:pt x="448" y="716"/>
                  </a:lnTo>
                  <a:lnTo>
                    <a:pt x="538" y="701"/>
                  </a:lnTo>
                  <a:lnTo>
                    <a:pt x="581" y="762"/>
                  </a:lnTo>
                  <a:lnTo>
                    <a:pt x="560" y="825"/>
                  </a:lnTo>
                  <a:lnTo>
                    <a:pt x="718" y="857"/>
                  </a:lnTo>
                  <a:lnTo>
                    <a:pt x="721" y="925"/>
                  </a:lnTo>
                  <a:lnTo>
                    <a:pt x="790" y="931"/>
                  </a:lnTo>
                  <a:lnTo>
                    <a:pt x="931" y="1083"/>
                  </a:lnTo>
                  <a:lnTo>
                    <a:pt x="965" y="1152"/>
                  </a:lnTo>
                  <a:lnTo>
                    <a:pt x="869" y="1280"/>
                  </a:lnTo>
                  <a:lnTo>
                    <a:pt x="935" y="1390"/>
                  </a:lnTo>
                  <a:lnTo>
                    <a:pt x="1004" y="1406"/>
                  </a:lnTo>
                  <a:lnTo>
                    <a:pt x="1010" y="1406"/>
                  </a:lnTo>
                  <a:lnTo>
                    <a:pt x="1097" y="1269"/>
                  </a:lnTo>
                  <a:lnTo>
                    <a:pt x="1229" y="1229"/>
                  </a:lnTo>
                  <a:lnTo>
                    <a:pt x="1206" y="1167"/>
                  </a:lnTo>
                  <a:lnTo>
                    <a:pt x="1304" y="1057"/>
                  </a:lnTo>
                  <a:lnTo>
                    <a:pt x="1379" y="1078"/>
                  </a:lnTo>
                  <a:lnTo>
                    <a:pt x="1422" y="834"/>
                  </a:lnTo>
                  <a:lnTo>
                    <a:pt x="1513" y="739"/>
                  </a:lnTo>
                  <a:lnTo>
                    <a:pt x="1617" y="625"/>
                  </a:lnTo>
                  <a:lnTo>
                    <a:pt x="1471" y="478"/>
                  </a:lnTo>
                  <a:lnTo>
                    <a:pt x="1467" y="352"/>
                  </a:lnTo>
                  <a:lnTo>
                    <a:pt x="1407" y="250"/>
                  </a:lnTo>
                  <a:lnTo>
                    <a:pt x="1268" y="171"/>
                  </a:lnTo>
                  <a:lnTo>
                    <a:pt x="1205" y="171"/>
                  </a:lnTo>
                  <a:lnTo>
                    <a:pt x="1147" y="222"/>
                  </a:lnTo>
                  <a:lnTo>
                    <a:pt x="1144" y="150"/>
                  </a:lnTo>
                  <a:lnTo>
                    <a:pt x="982" y="251"/>
                  </a:lnTo>
                  <a:lnTo>
                    <a:pt x="803" y="13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114">
              <a:extLst>
                <a:ext uri="{FF2B5EF4-FFF2-40B4-BE49-F238E27FC236}">
                  <a16:creationId xmlns:a16="http://schemas.microsoft.com/office/drawing/2014/main" id="{B6EA38EC-A050-48FC-9747-02A2F72FEF16}"/>
                </a:ext>
              </a:extLst>
            </p:cNvPr>
            <p:cNvSpPr>
              <a:spLocks/>
            </p:cNvSpPr>
            <p:nvPr/>
          </p:nvSpPr>
          <p:spPr bwMode="auto">
            <a:xfrm>
              <a:off x="8975599" y="3595823"/>
              <a:ext cx="861546" cy="547281"/>
            </a:xfrm>
            <a:custGeom>
              <a:avLst/>
              <a:gdLst>
                <a:gd name="T0" fmla="*/ 1442 w 1686"/>
                <a:gd name="T1" fmla="*/ 224 h 1071"/>
                <a:gd name="T2" fmla="*/ 1439 w 1686"/>
                <a:gd name="T3" fmla="*/ 156 h 1071"/>
                <a:gd name="T4" fmla="*/ 1281 w 1686"/>
                <a:gd name="T5" fmla="*/ 124 h 1071"/>
                <a:gd name="T6" fmla="*/ 1302 w 1686"/>
                <a:gd name="T7" fmla="*/ 61 h 1071"/>
                <a:gd name="T8" fmla="*/ 1259 w 1686"/>
                <a:gd name="T9" fmla="*/ 0 h 1071"/>
                <a:gd name="T10" fmla="*/ 1169 w 1686"/>
                <a:gd name="T11" fmla="*/ 15 h 1071"/>
                <a:gd name="T12" fmla="*/ 1072 w 1686"/>
                <a:gd name="T13" fmla="*/ 105 h 1071"/>
                <a:gd name="T14" fmla="*/ 1069 w 1686"/>
                <a:gd name="T15" fmla="*/ 170 h 1071"/>
                <a:gd name="T16" fmla="*/ 949 w 1686"/>
                <a:gd name="T17" fmla="*/ 113 h 1071"/>
                <a:gd name="T18" fmla="*/ 897 w 1686"/>
                <a:gd name="T19" fmla="*/ 151 h 1071"/>
                <a:gd name="T20" fmla="*/ 889 w 1686"/>
                <a:gd name="T21" fmla="*/ 84 h 1071"/>
                <a:gd name="T22" fmla="*/ 822 w 1686"/>
                <a:gd name="T23" fmla="*/ 82 h 1071"/>
                <a:gd name="T24" fmla="*/ 822 w 1686"/>
                <a:gd name="T25" fmla="*/ 80 h 1071"/>
                <a:gd name="T26" fmla="*/ 736 w 1686"/>
                <a:gd name="T27" fmla="*/ 103 h 1071"/>
                <a:gd name="T28" fmla="*/ 667 w 1686"/>
                <a:gd name="T29" fmla="*/ 226 h 1071"/>
                <a:gd name="T30" fmla="*/ 523 w 1686"/>
                <a:gd name="T31" fmla="*/ 196 h 1071"/>
                <a:gd name="T32" fmla="*/ 520 w 1686"/>
                <a:gd name="T33" fmla="*/ 397 h 1071"/>
                <a:gd name="T34" fmla="*/ 390 w 1686"/>
                <a:gd name="T35" fmla="*/ 395 h 1071"/>
                <a:gd name="T36" fmla="*/ 312 w 1686"/>
                <a:gd name="T37" fmla="*/ 444 h 1071"/>
                <a:gd name="T38" fmla="*/ 234 w 1686"/>
                <a:gd name="T39" fmla="*/ 495 h 1071"/>
                <a:gd name="T40" fmla="*/ 93 w 1686"/>
                <a:gd name="T41" fmla="*/ 446 h 1071"/>
                <a:gd name="T42" fmla="*/ 109 w 1686"/>
                <a:gd name="T43" fmla="*/ 667 h 1071"/>
                <a:gd name="T44" fmla="*/ 90 w 1686"/>
                <a:gd name="T45" fmla="*/ 736 h 1071"/>
                <a:gd name="T46" fmla="*/ 13 w 1686"/>
                <a:gd name="T47" fmla="*/ 783 h 1071"/>
                <a:gd name="T48" fmla="*/ 0 w 1686"/>
                <a:gd name="T49" fmla="*/ 847 h 1071"/>
                <a:gd name="T50" fmla="*/ 81 w 1686"/>
                <a:gd name="T51" fmla="*/ 962 h 1071"/>
                <a:gd name="T52" fmla="*/ 139 w 1686"/>
                <a:gd name="T53" fmla="*/ 924 h 1071"/>
                <a:gd name="T54" fmla="*/ 170 w 1686"/>
                <a:gd name="T55" fmla="*/ 991 h 1071"/>
                <a:gd name="T56" fmla="*/ 242 w 1686"/>
                <a:gd name="T57" fmla="*/ 973 h 1071"/>
                <a:gd name="T58" fmla="*/ 329 w 1686"/>
                <a:gd name="T59" fmla="*/ 852 h 1071"/>
                <a:gd name="T60" fmla="*/ 352 w 1686"/>
                <a:gd name="T61" fmla="*/ 919 h 1071"/>
                <a:gd name="T62" fmla="*/ 671 w 1686"/>
                <a:gd name="T63" fmla="*/ 1025 h 1071"/>
                <a:gd name="T64" fmla="*/ 710 w 1686"/>
                <a:gd name="T65" fmla="*/ 1071 h 1071"/>
                <a:gd name="T66" fmla="*/ 835 w 1686"/>
                <a:gd name="T67" fmla="*/ 979 h 1071"/>
                <a:gd name="T68" fmla="*/ 991 w 1686"/>
                <a:gd name="T69" fmla="*/ 979 h 1071"/>
                <a:gd name="T70" fmla="*/ 1143 w 1686"/>
                <a:gd name="T71" fmla="*/ 812 h 1071"/>
                <a:gd name="T72" fmla="*/ 1395 w 1686"/>
                <a:gd name="T73" fmla="*/ 629 h 1071"/>
                <a:gd name="T74" fmla="*/ 1588 w 1686"/>
                <a:gd name="T75" fmla="*/ 575 h 1071"/>
                <a:gd name="T76" fmla="*/ 1590 w 1686"/>
                <a:gd name="T77" fmla="*/ 579 h 1071"/>
                <a:gd name="T78" fmla="*/ 1686 w 1686"/>
                <a:gd name="T79" fmla="*/ 451 h 1071"/>
                <a:gd name="T80" fmla="*/ 1652 w 1686"/>
                <a:gd name="T81" fmla="*/ 382 h 1071"/>
                <a:gd name="T82" fmla="*/ 1511 w 1686"/>
                <a:gd name="T83" fmla="*/ 230 h 1071"/>
                <a:gd name="T84" fmla="*/ 1442 w 1686"/>
                <a:gd name="T85" fmla="*/ 22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86" h="1071">
                  <a:moveTo>
                    <a:pt x="1442" y="224"/>
                  </a:moveTo>
                  <a:lnTo>
                    <a:pt x="1439" y="156"/>
                  </a:lnTo>
                  <a:lnTo>
                    <a:pt x="1281" y="124"/>
                  </a:lnTo>
                  <a:lnTo>
                    <a:pt x="1302" y="61"/>
                  </a:lnTo>
                  <a:lnTo>
                    <a:pt x="1259" y="0"/>
                  </a:lnTo>
                  <a:lnTo>
                    <a:pt x="1169" y="15"/>
                  </a:lnTo>
                  <a:lnTo>
                    <a:pt x="1072" y="105"/>
                  </a:lnTo>
                  <a:lnTo>
                    <a:pt x="1069" y="170"/>
                  </a:lnTo>
                  <a:lnTo>
                    <a:pt x="949" y="113"/>
                  </a:lnTo>
                  <a:lnTo>
                    <a:pt x="897" y="151"/>
                  </a:lnTo>
                  <a:lnTo>
                    <a:pt x="889" y="84"/>
                  </a:lnTo>
                  <a:lnTo>
                    <a:pt x="822" y="82"/>
                  </a:lnTo>
                  <a:lnTo>
                    <a:pt x="822" y="80"/>
                  </a:lnTo>
                  <a:lnTo>
                    <a:pt x="736" y="103"/>
                  </a:lnTo>
                  <a:lnTo>
                    <a:pt x="667" y="226"/>
                  </a:lnTo>
                  <a:lnTo>
                    <a:pt x="523" y="196"/>
                  </a:lnTo>
                  <a:lnTo>
                    <a:pt x="520" y="397"/>
                  </a:lnTo>
                  <a:lnTo>
                    <a:pt x="390" y="395"/>
                  </a:lnTo>
                  <a:lnTo>
                    <a:pt x="312" y="444"/>
                  </a:lnTo>
                  <a:lnTo>
                    <a:pt x="234" y="495"/>
                  </a:lnTo>
                  <a:lnTo>
                    <a:pt x="93" y="446"/>
                  </a:lnTo>
                  <a:lnTo>
                    <a:pt x="109" y="667"/>
                  </a:lnTo>
                  <a:lnTo>
                    <a:pt x="90" y="736"/>
                  </a:lnTo>
                  <a:lnTo>
                    <a:pt x="13" y="783"/>
                  </a:lnTo>
                  <a:lnTo>
                    <a:pt x="0" y="847"/>
                  </a:lnTo>
                  <a:lnTo>
                    <a:pt x="81" y="962"/>
                  </a:lnTo>
                  <a:lnTo>
                    <a:pt x="139" y="924"/>
                  </a:lnTo>
                  <a:lnTo>
                    <a:pt x="170" y="991"/>
                  </a:lnTo>
                  <a:lnTo>
                    <a:pt x="242" y="973"/>
                  </a:lnTo>
                  <a:lnTo>
                    <a:pt x="329" y="852"/>
                  </a:lnTo>
                  <a:lnTo>
                    <a:pt x="352" y="919"/>
                  </a:lnTo>
                  <a:lnTo>
                    <a:pt x="671" y="1025"/>
                  </a:lnTo>
                  <a:lnTo>
                    <a:pt x="710" y="1071"/>
                  </a:lnTo>
                  <a:lnTo>
                    <a:pt x="835" y="979"/>
                  </a:lnTo>
                  <a:lnTo>
                    <a:pt x="991" y="979"/>
                  </a:lnTo>
                  <a:lnTo>
                    <a:pt x="1143" y="812"/>
                  </a:lnTo>
                  <a:lnTo>
                    <a:pt x="1395" y="629"/>
                  </a:lnTo>
                  <a:lnTo>
                    <a:pt x="1588" y="575"/>
                  </a:lnTo>
                  <a:lnTo>
                    <a:pt x="1590" y="579"/>
                  </a:lnTo>
                  <a:lnTo>
                    <a:pt x="1686" y="451"/>
                  </a:lnTo>
                  <a:lnTo>
                    <a:pt x="1652" y="382"/>
                  </a:lnTo>
                  <a:lnTo>
                    <a:pt x="1511" y="230"/>
                  </a:lnTo>
                  <a:lnTo>
                    <a:pt x="1442" y="22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8" name="ZoneTexte 77">
            <a:extLst>
              <a:ext uri="{FF2B5EF4-FFF2-40B4-BE49-F238E27FC236}">
                <a16:creationId xmlns:a16="http://schemas.microsoft.com/office/drawing/2014/main" id="{050B52E8-1B97-A7B0-8106-385B0FE9C768}"/>
              </a:ext>
            </a:extLst>
          </p:cNvPr>
          <p:cNvSpPr txBox="1"/>
          <p:nvPr/>
        </p:nvSpPr>
        <p:spPr>
          <a:xfrm>
            <a:off x="8149218" y="5296799"/>
            <a:ext cx="8239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Est Occitanie</a:t>
            </a:r>
          </a:p>
        </p:txBody>
      </p:sp>
      <p:sp>
        <p:nvSpPr>
          <p:cNvPr id="79" name="Graphique 3">
            <a:extLst>
              <a:ext uri="{FF2B5EF4-FFF2-40B4-BE49-F238E27FC236}">
                <a16:creationId xmlns:a16="http://schemas.microsoft.com/office/drawing/2014/main" id="{DAA2B843-1010-5D51-2093-27B1E094CF3D}"/>
              </a:ext>
            </a:extLst>
          </p:cNvPr>
          <p:cNvSpPr/>
          <p:nvPr/>
        </p:nvSpPr>
        <p:spPr>
          <a:xfrm>
            <a:off x="5099324" y="1377087"/>
            <a:ext cx="899897" cy="955914"/>
          </a:xfrm>
          <a:custGeom>
            <a:avLst/>
            <a:gdLst>
              <a:gd name="connsiteX0" fmla="*/ 2102185 w 2153831"/>
              <a:gd name="connsiteY0" fmla="*/ 571897 h 2428211"/>
              <a:gd name="connsiteX1" fmla="*/ 2096806 w 2153831"/>
              <a:gd name="connsiteY1" fmla="*/ 565619 h 2428211"/>
              <a:gd name="connsiteX2" fmla="*/ 2066912 w 2153831"/>
              <a:gd name="connsiteY2" fmla="*/ 542601 h 2428211"/>
              <a:gd name="connsiteX3" fmla="*/ 1161137 w 2153831"/>
              <a:gd name="connsiteY3" fmla="*/ 19463 h 2428211"/>
              <a:gd name="connsiteX4" fmla="*/ 990146 w 2153831"/>
              <a:gd name="connsiteY4" fmla="*/ 19463 h 2428211"/>
              <a:gd name="connsiteX5" fmla="*/ 939624 w 2153831"/>
              <a:gd name="connsiteY5" fmla="*/ 49357 h 2428211"/>
              <a:gd name="connsiteX6" fmla="*/ 167176 w 2153831"/>
              <a:gd name="connsiteY6" fmla="*/ 495369 h 2428211"/>
              <a:gd name="connsiteX7" fmla="*/ 84371 w 2153831"/>
              <a:gd name="connsiteY7" fmla="*/ 543198 h 2428211"/>
              <a:gd name="connsiteX8" fmla="*/ -1125 w 2153831"/>
              <a:gd name="connsiteY8" fmla="*/ 691172 h 2428211"/>
              <a:gd name="connsiteX9" fmla="*/ -1125 w 2153831"/>
              <a:gd name="connsiteY9" fmla="*/ 1737448 h 2428211"/>
              <a:gd name="connsiteX10" fmla="*/ 9637 w 2153831"/>
              <a:gd name="connsiteY10" fmla="*/ 1789462 h 2428211"/>
              <a:gd name="connsiteX11" fmla="*/ 15917 w 2153831"/>
              <a:gd name="connsiteY11" fmla="*/ 1802018 h 2428211"/>
              <a:gd name="connsiteX12" fmla="*/ 84371 w 2153831"/>
              <a:gd name="connsiteY12" fmla="*/ 1885421 h 2428211"/>
              <a:gd name="connsiteX13" fmla="*/ 801816 w 2153831"/>
              <a:gd name="connsiteY13" fmla="*/ 2299447 h 2428211"/>
              <a:gd name="connsiteX14" fmla="*/ 990446 w 2153831"/>
              <a:gd name="connsiteY14" fmla="*/ 2408260 h 2428211"/>
              <a:gd name="connsiteX15" fmla="*/ 1161436 w 2153831"/>
              <a:gd name="connsiteY15" fmla="*/ 2408260 h 2428211"/>
              <a:gd name="connsiteX16" fmla="*/ 1683376 w 2153831"/>
              <a:gd name="connsiteY16" fmla="*/ 2106932 h 2428211"/>
              <a:gd name="connsiteX17" fmla="*/ 2067212 w 2153831"/>
              <a:gd name="connsiteY17" fmla="*/ 1885421 h 2428211"/>
              <a:gd name="connsiteX18" fmla="*/ 2152707 w 2153831"/>
              <a:gd name="connsiteY18" fmla="*/ 1737448 h 2428211"/>
              <a:gd name="connsiteX19" fmla="*/ 2152707 w 2153831"/>
              <a:gd name="connsiteY19" fmla="*/ 691172 h 2428211"/>
              <a:gd name="connsiteX20" fmla="*/ 2101287 w 2153831"/>
              <a:gd name="connsiteY20" fmla="*/ 571598 h 242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53831" h="2428211">
                <a:moveTo>
                  <a:pt x="2102185" y="571897"/>
                </a:moveTo>
                <a:lnTo>
                  <a:pt x="2096806" y="565619"/>
                </a:lnTo>
                <a:cubicBezTo>
                  <a:pt x="2088136" y="556531"/>
                  <a:pt x="2077973" y="548759"/>
                  <a:pt x="2066912" y="542601"/>
                </a:cubicBezTo>
                <a:lnTo>
                  <a:pt x="1161137" y="19463"/>
                </a:lnTo>
                <a:cubicBezTo>
                  <a:pt x="1107031" y="-6813"/>
                  <a:pt x="1044252" y="-6813"/>
                  <a:pt x="990146" y="19463"/>
                </a:cubicBezTo>
                <a:lnTo>
                  <a:pt x="939624" y="49357"/>
                </a:lnTo>
                <a:lnTo>
                  <a:pt x="167176" y="495369"/>
                </a:lnTo>
                <a:lnTo>
                  <a:pt x="84371" y="543198"/>
                </a:lnTo>
                <a:cubicBezTo>
                  <a:pt x="34746" y="576769"/>
                  <a:pt x="3061" y="631325"/>
                  <a:pt x="-1125" y="691172"/>
                </a:cubicBezTo>
                <a:lnTo>
                  <a:pt x="-1125" y="1737448"/>
                </a:lnTo>
                <a:cubicBezTo>
                  <a:pt x="-526" y="1755265"/>
                  <a:pt x="3061" y="1772872"/>
                  <a:pt x="9637" y="1789462"/>
                </a:cubicBezTo>
                <a:lnTo>
                  <a:pt x="15917" y="1802018"/>
                </a:lnTo>
                <a:cubicBezTo>
                  <a:pt x="29966" y="1835918"/>
                  <a:pt x="53879" y="1864914"/>
                  <a:pt x="84371" y="1885421"/>
                </a:cubicBezTo>
                <a:lnTo>
                  <a:pt x="801816" y="2299447"/>
                </a:lnTo>
                <a:lnTo>
                  <a:pt x="990446" y="2408260"/>
                </a:lnTo>
                <a:cubicBezTo>
                  <a:pt x="1044551" y="2434537"/>
                  <a:pt x="1107327" y="2434537"/>
                  <a:pt x="1161436" y="2408260"/>
                </a:cubicBezTo>
                <a:lnTo>
                  <a:pt x="1683376" y="2106932"/>
                </a:lnTo>
                <a:lnTo>
                  <a:pt x="2067212" y="1885421"/>
                </a:lnTo>
                <a:cubicBezTo>
                  <a:pt x="2116832" y="1851851"/>
                  <a:pt x="2148521" y="1797294"/>
                  <a:pt x="2152707" y="1737448"/>
                </a:cubicBezTo>
                <a:lnTo>
                  <a:pt x="2152707" y="691172"/>
                </a:lnTo>
                <a:cubicBezTo>
                  <a:pt x="2150014" y="646571"/>
                  <a:pt x="2131779" y="604331"/>
                  <a:pt x="2101287" y="571598"/>
                </a:cubicBezTo>
              </a:path>
            </a:pathLst>
          </a:custGeom>
          <a:solidFill>
            <a:srgbClr val="FFA69D"/>
          </a:solidFill>
          <a:ln w="57150" cap="flat">
            <a:noFill/>
            <a:prstDash val="solid"/>
            <a:miter/>
          </a:ln>
          <a:effectLst>
            <a:outerShdw blurRad="50800" dist="38100" dir="2700000" algn="tl" rotWithShape="0">
              <a:prstClr val="black">
                <a:alpha val="40000"/>
              </a:prstClr>
            </a:outerShdw>
          </a:effectLst>
        </p:spPr>
        <p:txBody>
          <a:bodyPr rtlCol="0" anchor="ctr" anchorCtr="0"/>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fr-FR" sz="1200" b="1" i="0" u="none" strike="noStrike" kern="0" cap="none" spc="0" normalizeH="0" baseline="0" noProof="0">
                <a:ln>
                  <a:noFill/>
                </a:ln>
                <a:solidFill>
                  <a:prstClr val="white"/>
                </a:solidFill>
                <a:effectLst/>
                <a:uLnTx/>
                <a:uFillTx/>
                <a:latin typeface="Century Gothic" panose="020B0502020202020204" pitchFamily="34" charset="0"/>
                <a:ea typeface="+mn-ea"/>
                <a:cs typeface="Arial"/>
                <a:sym typeface="Arial"/>
              </a:rPr>
              <a:t>3 IDF</a:t>
            </a:r>
          </a:p>
        </p:txBody>
      </p:sp>
      <p:sp>
        <p:nvSpPr>
          <p:cNvPr id="80" name="Graphique 3">
            <a:extLst>
              <a:ext uri="{FF2B5EF4-FFF2-40B4-BE49-F238E27FC236}">
                <a16:creationId xmlns:a16="http://schemas.microsoft.com/office/drawing/2014/main" id="{1736906D-13DA-3A1F-AC17-4445019A48D8}"/>
              </a:ext>
            </a:extLst>
          </p:cNvPr>
          <p:cNvSpPr/>
          <p:nvPr/>
        </p:nvSpPr>
        <p:spPr>
          <a:xfrm>
            <a:off x="9545428" y="1025187"/>
            <a:ext cx="1165705" cy="1193510"/>
          </a:xfrm>
          <a:custGeom>
            <a:avLst/>
            <a:gdLst>
              <a:gd name="connsiteX0" fmla="*/ 2102185 w 2153831"/>
              <a:gd name="connsiteY0" fmla="*/ 571897 h 2428211"/>
              <a:gd name="connsiteX1" fmla="*/ 2096806 w 2153831"/>
              <a:gd name="connsiteY1" fmla="*/ 565619 h 2428211"/>
              <a:gd name="connsiteX2" fmla="*/ 2066912 w 2153831"/>
              <a:gd name="connsiteY2" fmla="*/ 542601 h 2428211"/>
              <a:gd name="connsiteX3" fmla="*/ 1161137 w 2153831"/>
              <a:gd name="connsiteY3" fmla="*/ 19463 h 2428211"/>
              <a:gd name="connsiteX4" fmla="*/ 990146 w 2153831"/>
              <a:gd name="connsiteY4" fmla="*/ 19463 h 2428211"/>
              <a:gd name="connsiteX5" fmla="*/ 939624 w 2153831"/>
              <a:gd name="connsiteY5" fmla="*/ 49357 h 2428211"/>
              <a:gd name="connsiteX6" fmla="*/ 167176 w 2153831"/>
              <a:gd name="connsiteY6" fmla="*/ 495369 h 2428211"/>
              <a:gd name="connsiteX7" fmla="*/ 84371 w 2153831"/>
              <a:gd name="connsiteY7" fmla="*/ 543198 h 2428211"/>
              <a:gd name="connsiteX8" fmla="*/ -1125 w 2153831"/>
              <a:gd name="connsiteY8" fmla="*/ 691172 h 2428211"/>
              <a:gd name="connsiteX9" fmla="*/ -1125 w 2153831"/>
              <a:gd name="connsiteY9" fmla="*/ 1737448 h 2428211"/>
              <a:gd name="connsiteX10" fmla="*/ 9637 w 2153831"/>
              <a:gd name="connsiteY10" fmla="*/ 1789462 h 2428211"/>
              <a:gd name="connsiteX11" fmla="*/ 15917 w 2153831"/>
              <a:gd name="connsiteY11" fmla="*/ 1802018 h 2428211"/>
              <a:gd name="connsiteX12" fmla="*/ 84371 w 2153831"/>
              <a:gd name="connsiteY12" fmla="*/ 1885421 h 2428211"/>
              <a:gd name="connsiteX13" fmla="*/ 801816 w 2153831"/>
              <a:gd name="connsiteY13" fmla="*/ 2299447 h 2428211"/>
              <a:gd name="connsiteX14" fmla="*/ 990446 w 2153831"/>
              <a:gd name="connsiteY14" fmla="*/ 2408260 h 2428211"/>
              <a:gd name="connsiteX15" fmla="*/ 1161436 w 2153831"/>
              <a:gd name="connsiteY15" fmla="*/ 2408260 h 2428211"/>
              <a:gd name="connsiteX16" fmla="*/ 1683376 w 2153831"/>
              <a:gd name="connsiteY16" fmla="*/ 2106932 h 2428211"/>
              <a:gd name="connsiteX17" fmla="*/ 2067212 w 2153831"/>
              <a:gd name="connsiteY17" fmla="*/ 1885421 h 2428211"/>
              <a:gd name="connsiteX18" fmla="*/ 2152707 w 2153831"/>
              <a:gd name="connsiteY18" fmla="*/ 1737448 h 2428211"/>
              <a:gd name="connsiteX19" fmla="*/ 2152707 w 2153831"/>
              <a:gd name="connsiteY19" fmla="*/ 691172 h 2428211"/>
              <a:gd name="connsiteX20" fmla="*/ 2101287 w 2153831"/>
              <a:gd name="connsiteY20" fmla="*/ 571598 h 242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53831" h="2428211">
                <a:moveTo>
                  <a:pt x="2102185" y="571897"/>
                </a:moveTo>
                <a:lnTo>
                  <a:pt x="2096806" y="565619"/>
                </a:lnTo>
                <a:cubicBezTo>
                  <a:pt x="2088136" y="556531"/>
                  <a:pt x="2077973" y="548759"/>
                  <a:pt x="2066912" y="542601"/>
                </a:cubicBezTo>
                <a:lnTo>
                  <a:pt x="1161137" y="19463"/>
                </a:lnTo>
                <a:cubicBezTo>
                  <a:pt x="1107031" y="-6813"/>
                  <a:pt x="1044252" y="-6813"/>
                  <a:pt x="990146" y="19463"/>
                </a:cubicBezTo>
                <a:lnTo>
                  <a:pt x="939624" y="49357"/>
                </a:lnTo>
                <a:lnTo>
                  <a:pt x="167176" y="495369"/>
                </a:lnTo>
                <a:lnTo>
                  <a:pt x="84371" y="543198"/>
                </a:lnTo>
                <a:cubicBezTo>
                  <a:pt x="34746" y="576769"/>
                  <a:pt x="3061" y="631325"/>
                  <a:pt x="-1125" y="691172"/>
                </a:cubicBezTo>
                <a:lnTo>
                  <a:pt x="-1125" y="1737448"/>
                </a:lnTo>
                <a:cubicBezTo>
                  <a:pt x="-526" y="1755265"/>
                  <a:pt x="3061" y="1772872"/>
                  <a:pt x="9637" y="1789462"/>
                </a:cubicBezTo>
                <a:lnTo>
                  <a:pt x="15917" y="1802018"/>
                </a:lnTo>
                <a:cubicBezTo>
                  <a:pt x="29966" y="1835918"/>
                  <a:pt x="53879" y="1864914"/>
                  <a:pt x="84371" y="1885421"/>
                </a:cubicBezTo>
                <a:lnTo>
                  <a:pt x="801816" y="2299447"/>
                </a:lnTo>
                <a:lnTo>
                  <a:pt x="990446" y="2408260"/>
                </a:lnTo>
                <a:cubicBezTo>
                  <a:pt x="1044551" y="2434537"/>
                  <a:pt x="1107327" y="2434537"/>
                  <a:pt x="1161436" y="2408260"/>
                </a:cubicBezTo>
                <a:lnTo>
                  <a:pt x="1683376" y="2106932"/>
                </a:lnTo>
                <a:lnTo>
                  <a:pt x="2067212" y="1885421"/>
                </a:lnTo>
                <a:cubicBezTo>
                  <a:pt x="2116832" y="1851851"/>
                  <a:pt x="2148521" y="1797294"/>
                  <a:pt x="2152707" y="1737448"/>
                </a:cubicBezTo>
                <a:lnTo>
                  <a:pt x="2152707" y="691172"/>
                </a:lnTo>
                <a:cubicBezTo>
                  <a:pt x="2150014" y="646571"/>
                  <a:pt x="2131779" y="604331"/>
                  <a:pt x="2101287" y="571598"/>
                </a:cubicBezTo>
              </a:path>
            </a:pathLst>
          </a:custGeom>
          <a:solidFill>
            <a:srgbClr val="7C9A6F"/>
          </a:solidFill>
          <a:ln w="57150" cap="flat">
            <a:noFill/>
            <a:prstDash val="solid"/>
            <a:miter/>
          </a:ln>
          <a:effectLst>
            <a:outerShdw blurRad="50800" dist="38100" dir="2700000" algn="tl" rotWithShape="0">
              <a:prstClr val="black">
                <a:alpha val="40000"/>
              </a:prstClr>
            </a:outerShdw>
          </a:effectLst>
        </p:spPr>
        <p:txBody>
          <a:bodyPr rtlCol="0" anchor="ctr" anchorCtr="0"/>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fr-FR" sz="1200" b="1" i="0" u="none" strike="noStrike" kern="0" cap="none" spc="0" normalizeH="0" baseline="0" noProof="0">
                <a:ln>
                  <a:noFill/>
                </a:ln>
                <a:solidFill>
                  <a:prstClr val="white"/>
                </a:solidFill>
                <a:effectLst/>
                <a:uLnTx/>
                <a:uFillTx/>
                <a:latin typeface="Century Gothic" panose="020B0502020202020204" pitchFamily="34" charset="0"/>
                <a:ea typeface="+mn-ea"/>
                <a:cs typeface="Arial"/>
                <a:sym typeface="Arial"/>
              </a:rPr>
              <a:t>2 HDF</a:t>
            </a:r>
          </a:p>
        </p:txBody>
      </p:sp>
      <p:sp>
        <p:nvSpPr>
          <p:cNvPr id="81" name="Graphique 3">
            <a:extLst>
              <a:ext uri="{FF2B5EF4-FFF2-40B4-BE49-F238E27FC236}">
                <a16:creationId xmlns:a16="http://schemas.microsoft.com/office/drawing/2014/main" id="{56F63EEE-3223-E94F-2CD7-C080F11A8D7B}"/>
              </a:ext>
            </a:extLst>
          </p:cNvPr>
          <p:cNvSpPr/>
          <p:nvPr/>
        </p:nvSpPr>
        <p:spPr>
          <a:xfrm>
            <a:off x="3894658" y="2876777"/>
            <a:ext cx="1001785" cy="1001269"/>
          </a:xfrm>
          <a:custGeom>
            <a:avLst/>
            <a:gdLst>
              <a:gd name="connsiteX0" fmla="*/ 2102185 w 2153831"/>
              <a:gd name="connsiteY0" fmla="*/ 571897 h 2428211"/>
              <a:gd name="connsiteX1" fmla="*/ 2096806 w 2153831"/>
              <a:gd name="connsiteY1" fmla="*/ 565619 h 2428211"/>
              <a:gd name="connsiteX2" fmla="*/ 2066912 w 2153831"/>
              <a:gd name="connsiteY2" fmla="*/ 542601 h 2428211"/>
              <a:gd name="connsiteX3" fmla="*/ 1161137 w 2153831"/>
              <a:gd name="connsiteY3" fmla="*/ 19463 h 2428211"/>
              <a:gd name="connsiteX4" fmla="*/ 990146 w 2153831"/>
              <a:gd name="connsiteY4" fmla="*/ 19463 h 2428211"/>
              <a:gd name="connsiteX5" fmla="*/ 939624 w 2153831"/>
              <a:gd name="connsiteY5" fmla="*/ 49357 h 2428211"/>
              <a:gd name="connsiteX6" fmla="*/ 167176 w 2153831"/>
              <a:gd name="connsiteY6" fmla="*/ 495369 h 2428211"/>
              <a:gd name="connsiteX7" fmla="*/ 84371 w 2153831"/>
              <a:gd name="connsiteY7" fmla="*/ 543198 h 2428211"/>
              <a:gd name="connsiteX8" fmla="*/ -1125 w 2153831"/>
              <a:gd name="connsiteY8" fmla="*/ 691172 h 2428211"/>
              <a:gd name="connsiteX9" fmla="*/ -1125 w 2153831"/>
              <a:gd name="connsiteY9" fmla="*/ 1737448 h 2428211"/>
              <a:gd name="connsiteX10" fmla="*/ 9637 w 2153831"/>
              <a:gd name="connsiteY10" fmla="*/ 1789462 h 2428211"/>
              <a:gd name="connsiteX11" fmla="*/ 15917 w 2153831"/>
              <a:gd name="connsiteY11" fmla="*/ 1802018 h 2428211"/>
              <a:gd name="connsiteX12" fmla="*/ 84371 w 2153831"/>
              <a:gd name="connsiteY12" fmla="*/ 1885421 h 2428211"/>
              <a:gd name="connsiteX13" fmla="*/ 801816 w 2153831"/>
              <a:gd name="connsiteY13" fmla="*/ 2299447 h 2428211"/>
              <a:gd name="connsiteX14" fmla="*/ 990446 w 2153831"/>
              <a:gd name="connsiteY14" fmla="*/ 2408260 h 2428211"/>
              <a:gd name="connsiteX15" fmla="*/ 1161436 w 2153831"/>
              <a:gd name="connsiteY15" fmla="*/ 2408260 h 2428211"/>
              <a:gd name="connsiteX16" fmla="*/ 1683376 w 2153831"/>
              <a:gd name="connsiteY16" fmla="*/ 2106932 h 2428211"/>
              <a:gd name="connsiteX17" fmla="*/ 2067212 w 2153831"/>
              <a:gd name="connsiteY17" fmla="*/ 1885421 h 2428211"/>
              <a:gd name="connsiteX18" fmla="*/ 2152707 w 2153831"/>
              <a:gd name="connsiteY18" fmla="*/ 1737448 h 2428211"/>
              <a:gd name="connsiteX19" fmla="*/ 2152707 w 2153831"/>
              <a:gd name="connsiteY19" fmla="*/ 691172 h 2428211"/>
              <a:gd name="connsiteX20" fmla="*/ 2101287 w 2153831"/>
              <a:gd name="connsiteY20" fmla="*/ 571598 h 242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53831" h="2428211">
                <a:moveTo>
                  <a:pt x="2102185" y="571897"/>
                </a:moveTo>
                <a:lnTo>
                  <a:pt x="2096806" y="565619"/>
                </a:lnTo>
                <a:cubicBezTo>
                  <a:pt x="2088136" y="556531"/>
                  <a:pt x="2077973" y="548759"/>
                  <a:pt x="2066912" y="542601"/>
                </a:cubicBezTo>
                <a:lnTo>
                  <a:pt x="1161137" y="19463"/>
                </a:lnTo>
                <a:cubicBezTo>
                  <a:pt x="1107031" y="-6813"/>
                  <a:pt x="1044252" y="-6813"/>
                  <a:pt x="990146" y="19463"/>
                </a:cubicBezTo>
                <a:lnTo>
                  <a:pt x="939624" y="49357"/>
                </a:lnTo>
                <a:lnTo>
                  <a:pt x="167176" y="495369"/>
                </a:lnTo>
                <a:lnTo>
                  <a:pt x="84371" y="543198"/>
                </a:lnTo>
                <a:cubicBezTo>
                  <a:pt x="34746" y="576769"/>
                  <a:pt x="3061" y="631325"/>
                  <a:pt x="-1125" y="691172"/>
                </a:cubicBezTo>
                <a:lnTo>
                  <a:pt x="-1125" y="1737448"/>
                </a:lnTo>
                <a:cubicBezTo>
                  <a:pt x="-526" y="1755265"/>
                  <a:pt x="3061" y="1772872"/>
                  <a:pt x="9637" y="1789462"/>
                </a:cubicBezTo>
                <a:lnTo>
                  <a:pt x="15917" y="1802018"/>
                </a:lnTo>
                <a:cubicBezTo>
                  <a:pt x="29966" y="1835918"/>
                  <a:pt x="53879" y="1864914"/>
                  <a:pt x="84371" y="1885421"/>
                </a:cubicBezTo>
                <a:lnTo>
                  <a:pt x="801816" y="2299447"/>
                </a:lnTo>
                <a:lnTo>
                  <a:pt x="990446" y="2408260"/>
                </a:lnTo>
                <a:cubicBezTo>
                  <a:pt x="1044551" y="2434537"/>
                  <a:pt x="1107327" y="2434537"/>
                  <a:pt x="1161436" y="2408260"/>
                </a:cubicBezTo>
                <a:lnTo>
                  <a:pt x="1683376" y="2106932"/>
                </a:lnTo>
                <a:lnTo>
                  <a:pt x="2067212" y="1885421"/>
                </a:lnTo>
                <a:cubicBezTo>
                  <a:pt x="2116832" y="1851851"/>
                  <a:pt x="2148521" y="1797294"/>
                  <a:pt x="2152707" y="1737448"/>
                </a:cubicBezTo>
                <a:lnTo>
                  <a:pt x="2152707" y="691172"/>
                </a:lnTo>
                <a:cubicBezTo>
                  <a:pt x="2150014" y="646571"/>
                  <a:pt x="2131779" y="604331"/>
                  <a:pt x="2101287" y="571598"/>
                </a:cubicBezTo>
              </a:path>
            </a:pathLst>
          </a:custGeom>
          <a:solidFill>
            <a:srgbClr val="7A8373"/>
          </a:solidFill>
          <a:ln w="57150" cap="flat">
            <a:noFill/>
            <a:prstDash val="solid"/>
            <a:miter/>
          </a:ln>
          <a:effectLst>
            <a:outerShdw blurRad="50800" dist="38100" dir="2700000" algn="tl" rotWithShape="0">
              <a:prstClr val="black">
                <a:alpha val="40000"/>
              </a:prstClr>
            </a:outerShdw>
          </a:effectLst>
        </p:spPr>
        <p:txBody>
          <a:bodyPr rtlCol="0" anchor="ctr" anchorCtr="0"/>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fr-FR" sz="1200" b="1" i="0" u="none" strike="noStrike" kern="0" cap="none" spc="0" normalizeH="0" baseline="0" noProof="0">
                <a:ln>
                  <a:noFill/>
                </a:ln>
                <a:solidFill>
                  <a:prstClr val="white"/>
                </a:solidFill>
                <a:effectLst/>
                <a:uLnTx/>
                <a:uFillTx/>
                <a:latin typeface="Century Gothic" panose="020B0502020202020204" pitchFamily="34" charset="0"/>
                <a:ea typeface="+mn-ea"/>
                <a:cs typeface="Arial"/>
                <a:sym typeface="Arial"/>
              </a:rPr>
              <a:t>1 PDL</a:t>
            </a:r>
          </a:p>
        </p:txBody>
      </p:sp>
      <p:sp>
        <p:nvSpPr>
          <p:cNvPr id="82" name="Graphique 3">
            <a:extLst>
              <a:ext uri="{FF2B5EF4-FFF2-40B4-BE49-F238E27FC236}">
                <a16:creationId xmlns:a16="http://schemas.microsoft.com/office/drawing/2014/main" id="{CCD01559-39A2-A71D-5695-8D643DA2DFB2}"/>
              </a:ext>
            </a:extLst>
          </p:cNvPr>
          <p:cNvSpPr/>
          <p:nvPr/>
        </p:nvSpPr>
        <p:spPr>
          <a:xfrm>
            <a:off x="10241622" y="3119518"/>
            <a:ext cx="1083730" cy="1137643"/>
          </a:xfrm>
          <a:custGeom>
            <a:avLst/>
            <a:gdLst>
              <a:gd name="connsiteX0" fmla="*/ 2102185 w 2153831"/>
              <a:gd name="connsiteY0" fmla="*/ 571897 h 2428211"/>
              <a:gd name="connsiteX1" fmla="*/ 2096806 w 2153831"/>
              <a:gd name="connsiteY1" fmla="*/ 565619 h 2428211"/>
              <a:gd name="connsiteX2" fmla="*/ 2066912 w 2153831"/>
              <a:gd name="connsiteY2" fmla="*/ 542601 h 2428211"/>
              <a:gd name="connsiteX3" fmla="*/ 1161137 w 2153831"/>
              <a:gd name="connsiteY3" fmla="*/ 19463 h 2428211"/>
              <a:gd name="connsiteX4" fmla="*/ 990146 w 2153831"/>
              <a:gd name="connsiteY4" fmla="*/ 19463 h 2428211"/>
              <a:gd name="connsiteX5" fmla="*/ 939624 w 2153831"/>
              <a:gd name="connsiteY5" fmla="*/ 49357 h 2428211"/>
              <a:gd name="connsiteX6" fmla="*/ 167176 w 2153831"/>
              <a:gd name="connsiteY6" fmla="*/ 495369 h 2428211"/>
              <a:gd name="connsiteX7" fmla="*/ 84371 w 2153831"/>
              <a:gd name="connsiteY7" fmla="*/ 543198 h 2428211"/>
              <a:gd name="connsiteX8" fmla="*/ -1125 w 2153831"/>
              <a:gd name="connsiteY8" fmla="*/ 691172 h 2428211"/>
              <a:gd name="connsiteX9" fmla="*/ -1125 w 2153831"/>
              <a:gd name="connsiteY9" fmla="*/ 1737448 h 2428211"/>
              <a:gd name="connsiteX10" fmla="*/ 9637 w 2153831"/>
              <a:gd name="connsiteY10" fmla="*/ 1789462 h 2428211"/>
              <a:gd name="connsiteX11" fmla="*/ 15917 w 2153831"/>
              <a:gd name="connsiteY11" fmla="*/ 1802018 h 2428211"/>
              <a:gd name="connsiteX12" fmla="*/ 84371 w 2153831"/>
              <a:gd name="connsiteY12" fmla="*/ 1885421 h 2428211"/>
              <a:gd name="connsiteX13" fmla="*/ 801816 w 2153831"/>
              <a:gd name="connsiteY13" fmla="*/ 2299447 h 2428211"/>
              <a:gd name="connsiteX14" fmla="*/ 990446 w 2153831"/>
              <a:gd name="connsiteY14" fmla="*/ 2408260 h 2428211"/>
              <a:gd name="connsiteX15" fmla="*/ 1161436 w 2153831"/>
              <a:gd name="connsiteY15" fmla="*/ 2408260 h 2428211"/>
              <a:gd name="connsiteX16" fmla="*/ 1683376 w 2153831"/>
              <a:gd name="connsiteY16" fmla="*/ 2106932 h 2428211"/>
              <a:gd name="connsiteX17" fmla="*/ 2067212 w 2153831"/>
              <a:gd name="connsiteY17" fmla="*/ 1885421 h 2428211"/>
              <a:gd name="connsiteX18" fmla="*/ 2152707 w 2153831"/>
              <a:gd name="connsiteY18" fmla="*/ 1737448 h 2428211"/>
              <a:gd name="connsiteX19" fmla="*/ 2152707 w 2153831"/>
              <a:gd name="connsiteY19" fmla="*/ 691172 h 2428211"/>
              <a:gd name="connsiteX20" fmla="*/ 2101287 w 2153831"/>
              <a:gd name="connsiteY20" fmla="*/ 571598 h 242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53831" h="2428211">
                <a:moveTo>
                  <a:pt x="2102185" y="571897"/>
                </a:moveTo>
                <a:lnTo>
                  <a:pt x="2096806" y="565619"/>
                </a:lnTo>
                <a:cubicBezTo>
                  <a:pt x="2088136" y="556531"/>
                  <a:pt x="2077973" y="548759"/>
                  <a:pt x="2066912" y="542601"/>
                </a:cubicBezTo>
                <a:lnTo>
                  <a:pt x="1161137" y="19463"/>
                </a:lnTo>
                <a:cubicBezTo>
                  <a:pt x="1107031" y="-6813"/>
                  <a:pt x="1044252" y="-6813"/>
                  <a:pt x="990146" y="19463"/>
                </a:cubicBezTo>
                <a:lnTo>
                  <a:pt x="939624" y="49357"/>
                </a:lnTo>
                <a:lnTo>
                  <a:pt x="167176" y="495369"/>
                </a:lnTo>
                <a:lnTo>
                  <a:pt x="84371" y="543198"/>
                </a:lnTo>
                <a:cubicBezTo>
                  <a:pt x="34746" y="576769"/>
                  <a:pt x="3061" y="631325"/>
                  <a:pt x="-1125" y="691172"/>
                </a:cubicBezTo>
                <a:lnTo>
                  <a:pt x="-1125" y="1737448"/>
                </a:lnTo>
                <a:cubicBezTo>
                  <a:pt x="-526" y="1755265"/>
                  <a:pt x="3061" y="1772872"/>
                  <a:pt x="9637" y="1789462"/>
                </a:cubicBezTo>
                <a:lnTo>
                  <a:pt x="15917" y="1802018"/>
                </a:lnTo>
                <a:cubicBezTo>
                  <a:pt x="29966" y="1835918"/>
                  <a:pt x="53879" y="1864914"/>
                  <a:pt x="84371" y="1885421"/>
                </a:cubicBezTo>
                <a:lnTo>
                  <a:pt x="801816" y="2299447"/>
                </a:lnTo>
                <a:lnTo>
                  <a:pt x="990446" y="2408260"/>
                </a:lnTo>
                <a:cubicBezTo>
                  <a:pt x="1044551" y="2434537"/>
                  <a:pt x="1107327" y="2434537"/>
                  <a:pt x="1161436" y="2408260"/>
                </a:cubicBezTo>
                <a:lnTo>
                  <a:pt x="1683376" y="2106932"/>
                </a:lnTo>
                <a:lnTo>
                  <a:pt x="2067212" y="1885421"/>
                </a:lnTo>
                <a:cubicBezTo>
                  <a:pt x="2116832" y="1851851"/>
                  <a:pt x="2148521" y="1797294"/>
                  <a:pt x="2152707" y="1737448"/>
                </a:cubicBezTo>
                <a:lnTo>
                  <a:pt x="2152707" y="691172"/>
                </a:lnTo>
                <a:cubicBezTo>
                  <a:pt x="2150014" y="646571"/>
                  <a:pt x="2131779" y="604331"/>
                  <a:pt x="2101287" y="571598"/>
                </a:cubicBezTo>
              </a:path>
            </a:pathLst>
          </a:custGeom>
          <a:solidFill>
            <a:srgbClr val="7C9A6F">
              <a:lumMod val="60000"/>
              <a:lumOff val="40000"/>
            </a:srgbClr>
          </a:solidFill>
          <a:ln w="57150" cap="flat">
            <a:noFill/>
            <a:prstDash val="solid"/>
            <a:miter/>
          </a:ln>
          <a:effectLst>
            <a:outerShdw blurRad="50800" dist="38100" dir="2700000" algn="tl" rotWithShape="0">
              <a:prstClr val="black">
                <a:alpha val="40000"/>
              </a:prstClr>
            </a:outerShdw>
          </a:effectLst>
        </p:spPr>
        <p:txBody>
          <a:bodyPr rtlCol="0" anchor="ctr" anchorCtr="0"/>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fr-FR" sz="1200" b="1" i="0" u="none" strike="noStrike" kern="0" cap="none" spc="0" normalizeH="0" baseline="0" noProof="0">
                <a:ln>
                  <a:noFill/>
                </a:ln>
                <a:solidFill>
                  <a:prstClr val="white"/>
                </a:solidFill>
                <a:effectLst/>
                <a:uLnTx/>
                <a:uFillTx/>
                <a:latin typeface="Century Gothic" panose="020B0502020202020204" pitchFamily="34" charset="0"/>
                <a:ea typeface="+mn-ea"/>
                <a:cs typeface="Arial"/>
                <a:sym typeface="Arial"/>
              </a:rPr>
              <a:t>4 AURA</a:t>
            </a:r>
          </a:p>
        </p:txBody>
      </p:sp>
      <p:pic>
        <p:nvPicPr>
          <p:cNvPr id="83" name="Picture 2" descr="Articonnex, matériaux anti-gaspi à -50%">
            <a:extLst>
              <a:ext uri="{FF2B5EF4-FFF2-40B4-BE49-F238E27FC236}">
                <a16:creationId xmlns:a16="http://schemas.microsoft.com/office/drawing/2014/main" id="{68863316-BD71-C859-97F0-39BD77E9EB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682" b="24404"/>
          <a:stretch/>
        </p:blipFill>
        <p:spPr bwMode="auto">
          <a:xfrm>
            <a:off x="3853981" y="3903193"/>
            <a:ext cx="1083137" cy="349298"/>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4" descr="CYCLE UP - Batiweb">
            <a:extLst>
              <a:ext uri="{FF2B5EF4-FFF2-40B4-BE49-F238E27FC236}">
                <a16:creationId xmlns:a16="http://schemas.microsoft.com/office/drawing/2014/main" id="{16713FFD-3F8C-3C23-9A2E-0A41404718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1525" y="1017396"/>
            <a:ext cx="1183498" cy="779833"/>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MOBIUS - Réemploi Construction France">
            <a:extLst>
              <a:ext uri="{FF2B5EF4-FFF2-40B4-BE49-F238E27FC236}">
                <a16:creationId xmlns:a16="http://schemas.microsoft.com/office/drawing/2014/main" id="{F746C08E-7FF5-8BE2-3BF9-3F15E52D3C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7166" y="1443144"/>
            <a:ext cx="814298" cy="80267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 descr="LA BOITE X | LinkedIn">
            <a:extLst>
              <a:ext uri="{FF2B5EF4-FFF2-40B4-BE49-F238E27FC236}">
                <a16:creationId xmlns:a16="http://schemas.microsoft.com/office/drawing/2014/main" id="{CC9F4EFE-57BE-ED2B-6B1E-480426F6C5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4882" y="2101309"/>
            <a:ext cx="752843" cy="592763"/>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0" descr="Cegelec : carrières et emplois | Indeed.com">
            <a:extLst>
              <a:ext uri="{FF2B5EF4-FFF2-40B4-BE49-F238E27FC236}">
                <a16:creationId xmlns:a16="http://schemas.microsoft.com/office/drawing/2014/main" id="{520DC47D-78FD-1A8C-568A-FB145A863E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42926" y="1382009"/>
            <a:ext cx="678087" cy="82463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4" descr="Steelalive">
            <a:extLst>
              <a:ext uri="{FF2B5EF4-FFF2-40B4-BE49-F238E27FC236}">
                <a16:creationId xmlns:a16="http://schemas.microsoft.com/office/drawing/2014/main" id="{29C8149E-A402-A031-1687-0DC1D9E564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43954" y="5237214"/>
            <a:ext cx="858808" cy="67892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8" descr="MADE IN PAST - Cluster Eco-Bâtiment">
            <a:extLst>
              <a:ext uri="{FF2B5EF4-FFF2-40B4-BE49-F238E27FC236}">
                <a16:creationId xmlns:a16="http://schemas.microsoft.com/office/drawing/2014/main" id="{DFE9BC18-4931-4DD5-76B4-91DA0741CDA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651" r="25349"/>
          <a:stretch/>
        </p:blipFill>
        <p:spPr bwMode="auto">
          <a:xfrm>
            <a:off x="11325352" y="2723628"/>
            <a:ext cx="719139" cy="63019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0" descr="Minéka - Matériaux de construction à (ré)utiliser - Entrepreneurs Pour La  Planète">
            <a:extLst>
              <a:ext uri="{FF2B5EF4-FFF2-40B4-BE49-F238E27FC236}">
                <a16:creationId xmlns:a16="http://schemas.microsoft.com/office/drawing/2014/main" id="{EEDEBAD9-C873-3EC6-F688-9C4A1091F2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29384" y="3376696"/>
            <a:ext cx="719138" cy="84817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2" descr="ENFIN! RÉEMPLOI">
            <a:extLst>
              <a:ext uri="{FF2B5EF4-FFF2-40B4-BE49-F238E27FC236}">
                <a16:creationId xmlns:a16="http://schemas.microsoft.com/office/drawing/2014/main" id="{48C37356-FC59-D6D8-ED17-0E93F4E900B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42978" y="4187841"/>
            <a:ext cx="761933" cy="57131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4" descr="Eco'Mat 38 | Saint-Appolinard">
            <a:extLst>
              <a:ext uri="{FF2B5EF4-FFF2-40B4-BE49-F238E27FC236}">
                <a16:creationId xmlns:a16="http://schemas.microsoft.com/office/drawing/2014/main" id="{33BED15E-B96F-8072-30C7-52328BD0CA6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02876" y="4252491"/>
            <a:ext cx="655337" cy="69591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2" descr="DEMANTEC REEMPLOI | LinkedIn">
            <a:extLst>
              <a:ext uri="{FF2B5EF4-FFF2-40B4-BE49-F238E27FC236}">
                <a16:creationId xmlns:a16="http://schemas.microsoft.com/office/drawing/2014/main" id="{D0DF2D54-2740-7803-55F8-AFEFEDE4D37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28786" y="820690"/>
            <a:ext cx="711150" cy="807537"/>
          </a:xfrm>
          <a:prstGeom prst="rect">
            <a:avLst/>
          </a:prstGeom>
          <a:noFill/>
          <a:extLst>
            <a:ext uri="{909E8E84-426E-40DD-AFC4-6F175D3DCCD1}">
              <a14:hiddenFill xmlns:a14="http://schemas.microsoft.com/office/drawing/2010/main">
                <a:solidFill>
                  <a:srgbClr val="FFFFFF"/>
                </a:solidFill>
              </a14:hiddenFill>
            </a:ext>
          </a:extLst>
        </p:spPr>
      </p:pic>
      <p:sp>
        <p:nvSpPr>
          <p:cNvPr id="179" name="ZoneTexte 178">
            <a:extLst>
              <a:ext uri="{FF2B5EF4-FFF2-40B4-BE49-F238E27FC236}">
                <a16:creationId xmlns:a16="http://schemas.microsoft.com/office/drawing/2014/main" id="{BCB36415-777E-B759-FD2A-07B4218CE39E}"/>
              </a:ext>
            </a:extLst>
          </p:cNvPr>
          <p:cNvSpPr txBox="1"/>
          <p:nvPr/>
        </p:nvSpPr>
        <p:spPr>
          <a:xfrm>
            <a:off x="415216" y="4999105"/>
            <a:ext cx="4529807" cy="1015663"/>
          </a:xfrm>
          <a:prstGeom prst="rect">
            <a:avLst/>
          </a:prstGeom>
          <a:noFill/>
        </p:spPr>
        <p:txBody>
          <a:bodyPr wrap="square" rtlCol="0">
            <a:spAutoFit/>
          </a:bodyPr>
          <a:lstStyle/>
          <a:p>
            <a:r>
              <a:rPr lang="fr-FR" sz="2000" b="1" dirty="0">
                <a:solidFill>
                  <a:srgbClr val="4F4F4F"/>
                </a:solidFill>
                <a:latin typeface="Century Gothic" panose="020B0502020202020204" pitchFamily="34" charset="0"/>
              </a:rPr>
              <a:t>Un réseau d’acteurs du réemploi de proximité sur lesquels les MOA / MOE peuvent s’appuyer</a:t>
            </a:r>
          </a:p>
        </p:txBody>
      </p:sp>
    </p:spTree>
    <p:extLst>
      <p:ext uri="{BB962C8B-B14F-4D97-AF65-F5344CB8AC3E}">
        <p14:creationId xmlns:p14="http://schemas.microsoft.com/office/powerpoint/2010/main" val="2945601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311972" y="185098"/>
            <a:ext cx="11664438" cy="678635"/>
          </a:xfrm>
        </p:spPr>
        <p:txBody>
          <a:bodyPr/>
          <a:lstStyle/>
          <a:p>
            <a:r>
              <a:rPr lang="fr-FR" dirty="0"/>
              <a:t>Pour stimuler le réemploi</a:t>
            </a:r>
          </a:p>
        </p:txBody>
      </p:sp>
      <p:sp>
        <p:nvSpPr>
          <p:cNvPr id="10" name="Marcador de número de diapositiva 5">
            <a:extLst>
              <a:ext uri="{FF2B5EF4-FFF2-40B4-BE49-F238E27FC236}">
                <a16:creationId xmlns:a16="http://schemas.microsoft.com/office/drawing/2014/main" id="{A6DA7110-AB99-D7F2-6D3E-07627ABA2D56}"/>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31</a:t>
            </a:fld>
            <a:endParaRPr lang="es-PE" dirty="0"/>
          </a:p>
        </p:txBody>
      </p:sp>
      <p:sp>
        <p:nvSpPr>
          <p:cNvPr id="2" name="ZoneTexte 1">
            <a:extLst>
              <a:ext uri="{FF2B5EF4-FFF2-40B4-BE49-F238E27FC236}">
                <a16:creationId xmlns:a16="http://schemas.microsoft.com/office/drawing/2014/main" id="{2D0EBD7F-49CC-27B6-F187-3080C0561A1B}"/>
              </a:ext>
            </a:extLst>
          </p:cNvPr>
          <p:cNvSpPr txBox="1"/>
          <p:nvPr/>
        </p:nvSpPr>
        <p:spPr>
          <a:xfrm>
            <a:off x="276224" y="1314162"/>
            <a:ext cx="9305926" cy="400110"/>
          </a:xfrm>
          <a:prstGeom prst="rect">
            <a:avLst/>
          </a:prstGeom>
          <a:noFill/>
        </p:spPr>
        <p:txBody>
          <a:bodyPr wrap="square" rtlCol="0">
            <a:spAutoFit/>
          </a:bodyPr>
          <a:lstStyle/>
          <a:p>
            <a:r>
              <a:rPr lang="fr-FR" sz="2000" dirty="0">
                <a:solidFill>
                  <a:srgbClr val="4F4F4F"/>
                </a:solidFill>
                <a:latin typeface="Century Gothic" panose="020B0502020202020204" pitchFamily="34" charset="0"/>
              </a:rPr>
              <a:t>Des soutiens financiers aux MOA pour financer :  </a:t>
            </a:r>
          </a:p>
        </p:txBody>
      </p:sp>
      <p:sp>
        <p:nvSpPr>
          <p:cNvPr id="3" name="ZoneTexte 2">
            <a:extLst>
              <a:ext uri="{FF2B5EF4-FFF2-40B4-BE49-F238E27FC236}">
                <a16:creationId xmlns:a16="http://schemas.microsoft.com/office/drawing/2014/main" id="{CE3B38A9-B1C0-95AF-6311-6A51C4EDE6D6}"/>
              </a:ext>
            </a:extLst>
          </p:cNvPr>
          <p:cNvSpPr txBox="1"/>
          <p:nvPr/>
        </p:nvSpPr>
        <p:spPr>
          <a:xfrm>
            <a:off x="936763" y="4103950"/>
            <a:ext cx="2787926" cy="338554"/>
          </a:xfrm>
          <a:prstGeom prst="rect">
            <a:avLst/>
          </a:prstGeom>
          <a:noFill/>
        </p:spPr>
        <p:txBody>
          <a:bodyPr wrap="square" rtlCol="0">
            <a:spAutoFit/>
          </a:bodyPr>
          <a:lstStyle/>
          <a:p>
            <a:pPr algn="ctr"/>
            <a:r>
              <a:rPr lang="fr-FR" sz="1600" b="1" dirty="0">
                <a:solidFill>
                  <a:srgbClr val="739771"/>
                </a:solidFill>
                <a:latin typeface="Century Gothic" panose="020B0502020202020204" pitchFamily="34" charset="0"/>
              </a:rPr>
              <a:t>Le diagnostic ressources</a:t>
            </a:r>
          </a:p>
        </p:txBody>
      </p:sp>
      <p:sp>
        <p:nvSpPr>
          <p:cNvPr id="4" name="ZoneTexte 3">
            <a:extLst>
              <a:ext uri="{FF2B5EF4-FFF2-40B4-BE49-F238E27FC236}">
                <a16:creationId xmlns:a16="http://schemas.microsoft.com/office/drawing/2014/main" id="{BFDA2A48-42ED-C840-2AAD-8BD1597EBFA2}"/>
              </a:ext>
            </a:extLst>
          </p:cNvPr>
          <p:cNvSpPr txBox="1"/>
          <p:nvPr/>
        </p:nvSpPr>
        <p:spPr>
          <a:xfrm>
            <a:off x="4522058" y="4918423"/>
            <a:ext cx="3142543" cy="584775"/>
          </a:xfrm>
          <a:prstGeom prst="rect">
            <a:avLst/>
          </a:prstGeom>
          <a:noFill/>
        </p:spPr>
        <p:txBody>
          <a:bodyPr wrap="square" rtlCol="0">
            <a:spAutoFit/>
          </a:bodyPr>
          <a:lstStyle>
            <a:defPPr>
              <a:defRPr lang="fr-FR"/>
            </a:defPPr>
            <a:lvl1pPr algn="ctr">
              <a:defRPr sz="1600" b="1">
                <a:solidFill>
                  <a:srgbClr val="739771"/>
                </a:solidFill>
                <a:latin typeface="Century Gothic" panose="020B0502020202020204" pitchFamily="34" charset="0"/>
              </a:defRPr>
            </a:lvl1pPr>
          </a:lstStyle>
          <a:p>
            <a:r>
              <a:rPr lang="fr-FR" dirty="0"/>
              <a:t>La déconstruction sélective </a:t>
            </a:r>
          </a:p>
        </p:txBody>
      </p:sp>
      <p:sp>
        <p:nvSpPr>
          <p:cNvPr id="5" name="ZoneTexte 4">
            <a:extLst>
              <a:ext uri="{FF2B5EF4-FFF2-40B4-BE49-F238E27FC236}">
                <a16:creationId xmlns:a16="http://schemas.microsoft.com/office/drawing/2014/main" id="{77892CA2-906C-03F5-510D-9AF0A199CD1A}"/>
              </a:ext>
            </a:extLst>
          </p:cNvPr>
          <p:cNvSpPr txBox="1"/>
          <p:nvPr/>
        </p:nvSpPr>
        <p:spPr>
          <a:xfrm>
            <a:off x="8420421" y="5722827"/>
            <a:ext cx="2856857" cy="584775"/>
          </a:xfrm>
          <a:prstGeom prst="rect">
            <a:avLst/>
          </a:prstGeom>
          <a:noFill/>
        </p:spPr>
        <p:txBody>
          <a:bodyPr wrap="square" rtlCol="0">
            <a:spAutoFit/>
          </a:bodyPr>
          <a:lstStyle>
            <a:defPPr>
              <a:defRPr lang="fr-FR"/>
            </a:defPPr>
            <a:lvl1pPr algn="ctr">
              <a:defRPr sz="1600" b="1">
                <a:solidFill>
                  <a:srgbClr val="739771"/>
                </a:solidFill>
                <a:latin typeface="Century Gothic" panose="020B0502020202020204" pitchFamily="34" charset="0"/>
              </a:defRPr>
            </a:lvl1pPr>
          </a:lstStyle>
          <a:p>
            <a:r>
              <a:rPr lang="fr-FR" dirty="0"/>
              <a:t>Le transport des matériaux de réemploi</a:t>
            </a:r>
          </a:p>
        </p:txBody>
      </p:sp>
      <p:pic>
        <p:nvPicPr>
          <p:cNvPr id="7" name="Image 6" descr="Une image contenant personne, instrument de mesure rigide, outil, intérieur&#10;&#10;Description générée automatiquement">
            <a:extLst>
              <a:ext uri="{FF2B5EF4-FFF2-40B4-BE49-F238E27FC236}">
                <a16:creationId xmlns:a16="http://schemas.microsoft.com/office/drawing/2014/main" id="{0E755D02-AD88-3AF4-B1ED-EA13109C5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501" y="1798204"/>
            <a:ext cx="3492449" cy="2324000"/>
          </a:xfrm>
          <a:prstGeom prst="roundRect">
            <a:avLst/>
          </a:prstGeom>
        </p:spPr>
      </p:pic>
      <p:pic>
        <p:nvPicPr>
          <p:cNvPr id="8" name="Picture 2" descr="Déconstruction sélective · Retrival">
            <a:extLst>
              <a:ext uri="{FF2B5EF4-FFF2-40B4-BE49-F238E27FC236}">
                <a16:creationId xmlns:a16="http://schemas.microsoft.com/office/drawing/2014/main" id="{583EA5D2-CFB1-00C5-5C98-7EF24710E5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556" t="17774" r="5446" b="1266"/>
          <a:stretch/>
        </p:blipFill>
        <p:spPr bwMode="auto">
          <a:xfrm>
            <a:off x="4347104" y="2507278"/>
            <a:ext cx="3492449" cy="2327213"/>
          </a:xfrm>
          <a:prstGeom prst="roundRect">
            <a:avLst/>
          </a:prstGeom>
          <a:extLst>
            <a:ext uri="{909E8E84-426E-40DD-AFC4-6F175D3DCCD1}">
              <a14:hiddenFill xmlns:a14="http://schemas.microsoft.com/office/drawing/2010/main">
                <a:solidFill>
                  <a:srgbClr val="FFFFFF"/>
                </a:solidFill>
              </a14:hiddenFill>
            </a:ext>
          </a:extLst>
        </p:spPr>
      </p:pic>
      <p:pic>
        <p:nvPicPr>
          <p:cNvPr id="9" name="Image 8" descr="Une image contenant plein air, ciel, roue, véhicule&#10;&#10;Description générée automatiquement">
            <a:extLst>
              <a:ext uri="{FF2B5EF4-FFF2-40B4-BE49-F238E27FC236}">
                <a16:creationId xmlns:a16="http://schemas.microsoft.com/office/drawing/2014/main" id="{6CE73E8F-881D-4815-8ED5-896C24414F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9707" y="3297853"/>
            <a:ext cx="3572869" cy="2346130"/>
          </a:xfrm>
          <a:prstGeom prst="roundRect">
            <a:avLst/>
          </a:prstGeom>
          <a:ln w="3175">
            <a:solidFill>
              <a:schemeClr val="tx1"/>
            </a:solidFill>
          </a:ln>
        </p:spPr>
      </p:pic>
    </p:spTree>
    <p:extLst>
      <p:ext uri="{BB962C8B-B14F-4D97-AF65-F5344CB8AC3E}">
        <p14:creationId xmlns:p14="http://schemas.microsoft.com/office/powerpoint/2010/main" val="144773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311972" y="302053"/>
            <a:ext cx="11421084" cy="560855"/>
          </a:xfrm>
        </p:spPr>
        <p:txBody>
          <a:bodyPr/>
          <a:lstStyle/>
          <a:p>
            <a:r>
              <a:rPr lang="fr-FR" dirty="0"/>
              <a:t>Echanges libres</a:t>
            </a:r>
          </a:p>
        </p:txBody>
      </p:sp>
      <p:sp>
        <p:nvSpPr>
          <p:cNvPr id="10" name="Marcador de número de diapositiva 5">
            <a:extLst>
              <a:ext uri="{FF2B5EF4-FFF2-40B4-BE49-F238E27FC236}">
                <a16:creationId xmlns:a16="http://schemas.microsoft.com/office/drawing/2014/main" id="{A6DA7110-AB99-D7F2-6D3E-07627ABA2D56}"/>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32</a:t>
            </a:fld>
            <a:endParaRPr lang="es-PE" dirty="0"/>
          </a:p>
        </p:txBody>
      </p:sp>
      <p:grpSp>
        <p:nvGrpSpPr>
          <p:cNvPr id="2" name="Groupe 1">
            <a:extLst>
              <a:ext uri="{FF2B5EF4-FFF2-40B4-BE49-F238E27FC236}">
                <a16:creationId xmlns:a16="http://schemas.microsoft.com/office/drawing/2014/main" id="{53F05A27-1096-3224-D402-78A363DB96B0}"/>
              </a:ext>
            </a:extLst>
          </p:cNvPr>
          <p:cNvGrpSpPr/>
          <p:nvPr/>
        </p:nvGrpSpPr>
        <p:grpSpPr>
          <a:xfrm>
            <a:off x="3655374" y="2673545"/>
            <a:ext cx="2474800" cy="2567531"/>
            <a:chOff x="-370909" y="1997180"/>
            <a:chExt cx="2722279" cy="2567531"/>
          </a:xfrm>
        </p:grpSpPr>
        <p:grpSp>
          <p:nvGrpSpPr>
            <p:cNvPr id="3" name="Groupe 2">
              <a:extLst>
                <a:ext uri="{FF2B5EF4-FFF2-40B4-BE49-F238E27FC236}">
                  <a16:creationId xmlns:a16="http://schemas.microsoft.com/office/drawing/2014/main" id="{5DA8023E-111D-5B2B-1C49-FF6214E9CB5F}"/>
                </a:ext>
              </a:extLst>
            </p:cNvPr>
            <p:cNvGrpSpPr/>
            <p:nvPr/>
          </p:nvGrpSpPr>
          <p:grpSpPr>
            <a:xfrm>
              <a:off x="1327394" y="3081398"/>
              <a:ext cx="1023976" cy="1483313"/>
              <a:chOff x="5279379" y="2674286"/>
              <a:chExt cx="684000" cy="1181363"/>
            </a:xfrm>
          </p:grpSpPr>
          <p:sp>
            <p:nvSpPr>
              <p:cNvPr id="5" name="Organigramme : Délai 4">
                <a:extLst>
                  <a:ext uri="{FF2B5EF4-FFF2-40B4-BE49-F238E27FC236}">
                    <a16:creationId xmlns:a16="http://schemas.microsoft.com/office/drawing/2014/main" id="{4EB86525-0C4D-7DE9-AAFA-55AAF4AC3253}"/>
                  </a:ext>
                </a:extLst>
              </p:cNvPr>
              <p:cNvSpPr/>
              <p:nvPr/>
            </p:nvSpPr>
            <p:spPr>
              <a:xfrm rot="16200000">
                <a:off x="5297379" y="3189649"/>
                <a:ext cx="648000" cy="684000"/>
              </a:xfrm>
              <a:prstGeom prst="flowChartDelay">
                <a:avLst/>
              </a:prstGeom>
              <a:solidFill>
                <a:schemeClr val="bg1"/>
              </a:solidFill>
              <a:ln w="57150">
                <a:solidFill>
                  <a:srgbClr val="4D4E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b="1">
                  <a:solidFill>
                    <a:srgbClr val="4D4E4D"/>
                  </a:solidFill>
                </a:endParaRPr>
              </a:p>
            </p:txBody>
          </p:sp>
          <p:sp>
            <p:nvSpPr>
              <p:cNvPr id="7" name="Organigramme : Connecteur 6">
                <a:extLst>
                  <a:ext uri="{FF2B5EF4-FFF2-40B4-BE49-F238E27FC236}">
                    <a16:creationId xmlns:a16="http://schemas.microsoft.com/office/drawing/2014/main" id="{333298F2-E5FD-9EEE-EA1D-FE5743805130}"/>
                  </a:ext>
                </a:extLst>
              </p:cNvPr>
              <p:cNvSpPr/>
              <p:nvPr/>
            </p:nvSpPr>
            <p:spPr>
              <a:xfrm>
                <a:off x="5364088" y="2674286"/>
                <a:ext cx="503999" cy="504000"/>
              </a:xfrm>
              <a:prstGeom prst="flowChartConnector">
                <a:avLst/>
              </a:prstGeom>
              <a:solidFill>
                <a:schemeClr val="bg1"/>
              </a:solidFill>
              <a:ln w="57150">
                <a:solidFill>
                  <a:srgbClr val="4D4E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b="1">
                  <a:solidFill>
                    <a:srgbClr val="4D4E4D"/>
                  </a:solidFill>
                </a:endParaRPr>
              </a:p>
            </p:txBody>
          </p:sp>
        </p:grpSp>
        <p:sp>
          <p:nvSpPr>
            <p:cNvPr id="4" name="Bulle narrative : ronde 3">
              <a:extLst>
                <a:ext uri="{FF2B5EF4-FFF2-40B4-BE49-F238E27FC236}">
                  <a16:creationId xmlns:a16="http://schemas.microsoft.com/office/drawing/2014/main" id="{9D3EAA24-8CE5-CD9B-5B5B-A6797DD52F6F}"/>
                </a:ext>
              </a:extLst>
            </p:cNvPr>
            <p:cNvSpPr/>
            <p:nvPr/>
          </p:nvSpPr>
          <p:spPr>
            <a:xfrm>
              <a:off x="-370909" y="1997180"/>
              <a:ext cx="2399274" cy="935519"/>
            </a:xfrm>
            <a:prstGeom prst="wedgeEllipseCallout">
              <a:avLst>
                <a:gd name="adj1" fmla="val 32468"/>
                <a:gd name="adj2" fmla="val 58521"/>
              </a:avLst>
            </a:prstGeom>
            <a:solidFill>
              <a:srgbClr val="7A837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Éco-contributions</a:t>
              </a:r>
              <a:endParaRPr lang="fr-FR" dirty="0"/>
            </a:p>
          </p:txBody>
        </p:sp>
      </p:grpSp>
      <p:grpSp>
        <p:nvGrpSpPr>
          <p:cNvPr id="8" name="Groupe 7">
            <a:extLst>
              <a:ext uri="{FF2B5EF4-FFF2-40B4-BE49-F238E27FC236}">
                <a16:creationId xmlns:a16="http://schemas.microsoft.com/office/drawing/2014/main" id="{35715E37-DAB6-7C2B-FA0A-C56505730978}"/>
              </a:ext>
            </a:extLst>
          </p:cNvPr>
          <p:cNvGrpSpPr/>
          <p:nvPr/>
        </p:nvGrpSpPr>
        <p:grpSpPr>
          <a:xfrm>
            <a:off x="255028" y="2314415"/>
            <a:ext cx="2637088" cy="2675267"/>
            <a:chOff x="4268747" y="871155"/>
            <a:chExt cx="3142894" cy="2675267"/>
          </a:xfrm>
        </p:grpSpPr>
        <p:grpSp>
          <p:nvGrpSpPr>
            <p:cNvPr id="9" name="Groupe 8">
              <a:extLst>
                <a:ext uri="{FF2B5EF4-FFF2-40B4-BE49-F238E27FC236}">
                  <a16:creationId xmlns:a16="http://schemas.microsoft.com/office/drawing/2014/main" id="{69F4B51D-0DFD-20E2-C441-9A7644BFF8E3}"/>
                </a:ext>
              </a:extLst>
            </p:cNvPr>
            <p:cNvGrpSpPr/>
            <p:nvPr/>
          </p:nvGrpSpPr>
          <p:grpSpPr>
            <a:xfrm>
              <a:off x="6387665" y="2063109"/>
              <a:ext cx="1023976" cy="1483313"/>
              <a:chOff x="5279379" y="2674286"/>
              <a:chExt cx="684000" cy="1181363"/>
            </a:xfrm>
          </p:grpSpPr>
          <p:sp>
            <p:nvSpPr>
              <p:cNvPr id="12" name="Organigramme : Délai 11">
                <a:extLst>
                  <a:ext uri="{FF2B5EF4-FFF2-40B4-BE49-F238E27FC236}">
                    <a16:creationId xmlns:a16="http://schemas.microsoft.com/office/drawing/2014/main" id="{97823DCE-4B18-A6EC-2998-256939F07DE5}"/>
                  </a:ext>
                </a:extLst>
              </p:cNvPr>
              <p:cNvSpPr/>
              <p:nvPr/>
            </p:nvSpPr>
            <p:spPr>
              <a:xfrm rot="16200000">
                <a:off x="5297379" y="3189649"/>
                <a:ext cx="648000" cy="684000"/>
              </a:xfrm>
              <a:prstGeom prst="flowChartDelay">
                <a:avLst/>
              </a:prstGeom>
              <a:solidFill>
                <a:schemeClr val="bg1"/>
              </a:solidFill>
              <a:ln w="57150">
                <a:solidFill>
                  <a:srgbClr val="4D4E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b="1">
                  <a:solidFill>
                    <a:srgbClr val="4D4E4D"/>
                  </a:solidFill>
                </a:endParaRPr>
              </a:p>
            </p:txBody>
          </p:sp>
          <p:sp>
            <p:nvSpPr>
              <p:cNvPr id="14" name="Organigramme : Connecteur 13">
                <a:extLst>
                  <a:ext uri="{FF2B5EF4-FFF2-40B4-BE49-F238E27FC236}">
                    <a16:creationId xmlns:a16="http://schemas.microsoft.com/office/drawing/2014/main" id="{DE2B226A-DA7C-CC54-21E0-7B11282C5A8F}"/>
                  </a:ext>
                </a:extLst>
              </p:cNvPr>
              <p:cNvSpPr/>
              <p:nvPr/>
            </p:nvSpPr>
            <p:spPr>
              <a:xfrm>
                <a:off x="5364088" y="2674286"/>
                <a:ext cx="503999" cy="504000"/>
              </a:xfrm>
              <a:prstGeom prst="flowChartConnector">
                <a:avLst/>
              </a:prstGeom>
              <a:solidFill>
                <a:schemeClr val="bg1"/>
              </a:solidFill>
              <a:ln w="57150">
                <a:solidFill>
                  <a:srgbClr val="4D4E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b="1">
                  <a:solidFill>
                    <a:srgbClr val="4D4E4D"/>
                  </a:solidFill>
                </a:endParaRPr>
              </a:p>
            </p:txBody>
          </p:sp>
        </p:grpSp>
        <p:sp>
          <p:nvSpPr>
            <p:cNvPr id="11" name="Bulle narrative : ronde 10">
              <a:extLst>
                <a:ext uri="{FF2B5EF4-FFF2-40B4-BE49-F238E27FC236}">
                  <a16:creationId xmlns:a16="http://schemas.microsoft.com/office/drawing/2014/main" id="{C26DADE8-7EC0-70D6-CEB8-99580E63319E}"/>
                </a:ext>
              </a:extLst>
            </p:cNvPr>
            <p:cNvSpPr/>
            <p:nvPr/>
          </p:nvSpPr>
          <p:spPr>
            <a:xfrm>
              <a:off x="4268747" y="871155"/>
              <a:ext cx="2639203" cy="1029071"/>
            </a:xfrm>
            <a:prstGeom prst="wedgeEllipseCallout">
              <a:avLst>
                <a:gd name="adj1" fmla="val 32468"/>
                <a:gd name="adj2" fmla="val 58521"/>
              </a:avLst>
            </a:prstGeom>
            <a:solidFill>
              <a:srgbClr val="7A837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Offre de reprise Valobat ?</a:t>
              </a:r>
            </a:p>
          </p:txBody>
        </p:sp>
      </p:grpSp>
      <p:grpSp>
        <p:nvGrpSpPr>
          <p:cNvPr id="15" name="Groupe 14">
            <a:extLst>
              <a:ext uri="{FF2B5EF4-FFF2-40B4-BE49-F238E27FC236}">
                <a16:creationId xmlns:a16="http://schemas.microsoft.com/office/drawing/2014/main" id="{0515225E-7C0D-216B-FC51-7F583705EB19}"/>
              </a:ext>
            </a:extLst>
          </p:cNvPr>
          <p:cNvGrpSpPr/>
          <p:nvPr/>
        </p:nvGrpSpPr>
        <p:grpSpPr>
          <a:xfrm>
            <a:off x="6409507" y="1688857"/>
            <a:ext cx="2338166" cy="2675267"/>
            <a:chOff x="6087887" y="3940338"/>
            <a:chExt cx="2571983" cy="2675267"/>
          </a:xfrm>
        </p:grpSpPr>
        <p:grpSp>
          <p:nvGrpSpPr>
            <p:cNvPr id="16" name="Groupe 15">
              <a:extLst>
                <a:ext uri="{FF2B5EF4-FFF2-40B4-BE49-F238E27FC236}">
                  <a16:creationId xmlns:a16="http://schemas.microsoft.com/office/drawing/2014/main" id="{C6464287-5205-F9CE-846C-21DD4321A317}"/>
                </a:ext>
              </a:extLst>
            </p:cNvPr>
            <p:cNvGrpSpPr/>
            <p:nvPr/>
          </p:nvGrpSpPr>
          <p:grpSpPr>
            <a:xfrm>
              <a:off x="7635894" y="5132292"/>
              <a:ext cx="1023976" cy="1483313"/>
              <a:chOff x="5279379" y="2674286"/>
              <a:chExt cx="684000" cy="1181363"/>
            </a:xfrm>
          </p:grpSpPr>
          <p:sp>
            <p:nvSpPr>
              <p:cNvPr id="18" name="Organigramme : Délai 17">
                <a:extLst>
                  <a:ext uri="{FF2B5EF4-FFF2-40B4-BE49-F238E27FC236}">
                    <a16:creationId xmlns:a16="http://schemas.microsoft.com/office/drawing/2014/main" id="{3686F1F5-6464-D1DB-81CC-76952FB5964E}"/>
                  </a:ext>
                </a:extLst>
              </p:cNvPr>
              <p:cNvSpPr/>
              <p:nvPr/>
            </p:nvSpPr>
            <p:spPr>
              <a:xfrm rot="16200000">
                <a:off x="5297379" y="3189649"/>
                <a:ext cx="648000" cy="684000"/>
              </a:xfrm>
              <a:prstGeom prst="flowChartDelay">
                <a:avLst/>
              </a:prstGeom>
              <a:solidFill>
                <a:schemeClr val="bg1"/>
              </a:solidFill>
              <a:ln w="57150">
                <a:solidFill>
                  <a:srgbClr val="4D4E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b="1">
                  <a:solidFill>
                    <a:srgbClr val="4D4E4D"/>
                  </a:solidFill>
                </a:endParaRPr>
              </a:p>
            </p:txBody>
          </p:sp>
          <p:sp>
            <p:nvSpPr>
              <p:cNvPr id="19" name="Organigramme : Connecteur 18">
                <a:extLst>
                  <a:ext uri="{FF2B5EF4-FFF2-40B4-BE49-F238E27FC236}">
                    <a16:creationId xmlns:a16="http://schemas.microsoft.com/office/drawing/2014/main" id="{486567CF-CE00-FD9D-73EE-37050ED69787}"/>
                  </a:ext>
                </a:extLst>
              </p:cNvPr>
              <p:cNvSpPr/>
              <p:nvPr/>
            </p:nvSpPr>
            <p:spPr>
              <a:xfrm>
                <a:off x="5364088" y="2674286"/>
                <a:ext cx="503999" cy="504000"/>
              </a:xfrm>
              <a:prstGeom prst="flowChartConnector">
                <a:avLst/>
              </a:prstGeom>
              <a:solidFill>
                <a:schemeClr val="bg1"/>
              </a:solidFill>
              <a:ln w="57150">
                <a:solidFill>
                  <a:srgbClr val="4D4E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b="1">
                  <a:solidFill>
                    <a:srgbClr val="4D4E4D"/>
                  </a:solidFill>
                </a:endParaRPr>
              </a:p>
            </p:txBody>
          </p:sp>
        </p:grpSp>
        <p:sp>
          <p:nvSpPr>
            <p:cNvPr id="17" name="Bulle narrative : ronde 16">
              <a:extLst>
                <a:ext uri="{FF2B5EF4-FFF2-40B4-BE49-F238E27FC236}">
                  <a16:creationId xmlns:a16="http://schemas.microsoft.com/office/drawing/2014/main" id="{02194C20-61B3-42D2-F774-B5A6D83337DA}"/>
                </a:ext>
              </a:extLst>
            </p:cNvPr>
            <p:cNvSpPr/>
            <p:nvPr/>
          </p:nvSpPr>
          <p:spPr>
            <a:xfrm>
              <a:off x="6087887" y="3940338"/>
              <a:ext cx="2399274" cy="1029071"/>
            </a:xfrm>
            <a:prstGeom prst="wedgeEllipseCallout">
              <a:avLst>
                <a:gd name="adj1" fmla="val 32468"/>
                <a:gd name="adj2" fmla="val 58521"/>
              </a:avLst>
            </a:prstGeom>
            <a:solidFill>
              <a:srgbClr val="7A837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Règles de tri ?</a:t>
              </a:r>
            </a:p>
          </p:txBody>
        </p:sp>
      </p:grpSp>
      <p:grpSp>
        <p:nvGrpSpPr>
          <p:cNvPr id="20" name="Groupe 19">
            <a:extLst>
              <a:ext uri="{FF2B5EF4-FFF2-40B4-BE49-F238E27FC236}">
                <a16:creationId xmlns:a16="http://schemas.microsoft.com/office/drawing/2014/main" id="{4E0CC91B-B472-CF21-B54B-8E0360AF00D3}"/>
              </a:ext>
            </a:extLst>
          </p:cNvPr>
          <p:cNvGrpSpPr/>
          <p:nvPr/>
        </p:nvGrpSpPr>
        <p:grpSpPr>
          <a:xfrm>
            <a:off x="9394890" y="2982531"/>
            <a:ext cx="2338166" cy="2675267"/>
            <a:chOff x="6087887" y="3940338"/>
            <a:chExt cx="2571983" cy="2675267"/>
          </a:xfrm>
        </p:grpSpPr>
        <p:grpSp>
          <p:nvGrpSpPr>
            <p:cNvPr id="21" name="Groupe 20">
              <a:extLst>
                <a:ext uri="{FF2B5EF4-FFF2-40B4-BE49-F238E27FC236}">
                  <a16:creationId xmlns:a16="http://schemas.microsoft.com/office/drawing/2014/main" id="{874E2EE1-73EB-55D4-D429-58AC07FD3972}"/>
                </a:ext>
              </a:extLst>
            </p:cNvPr>
            <p:cNvGrpSpPr/>
            <p:nvPr/>
          </p:nvGrpSpPr>
          <p:grpSpPr>
            <a:xfrm>
              <a:off x="7635894" y="5132292"/>
              <a:ext cx="1023976" cy="1483313"/>
              <a:chOff x="5279379" y="2674286"/>
              <a:chExt cx="684000" cy="1181363"/>
            </a:xfrm>
          </p:grpSpPr>
          <p:sp>
            <p:nvSpPr>
              <p:cNvPr id="23" name="Organigramme : Délai 22">
                <a:extLst>
                  <a:ext uri="{FF2B5EF4-FFF2-40B4-BE49-F238E27FC236}">
                    <a16:creationId xmlns:a16="http://schemas.microsoft.com/office/drawing/2014/main" id="{9BDC0A0B-DFB6-DAB2-A4AF-A7D9BEEA2AA5}"/>
                  </a:ext>
                </a:extLst>
              </p:cNvPr>
              <p:cNvSpPr/>
              <p:nvPr/>
            </p:nvSpPr>
            <p:spPr>
              <a:xfrm rot="16200000">
                <a:off x="5297379" y="3189649"/>
                <a:ext cx="648000" cy="684000"/>
              </a:xfrm>
              <a:prstGeom prst="flowChartDelay">
                <a:avLst/>
              </a:prstGeom>
              <a:solidFill>
                <a:schemeClr val="bg1"/>
              </a:solidFill>
              <a:ln w="57150">
                <a:solidFill>
                  <a:srgbClr val="4D4E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b="1">
                  <a:solidFill>
                    <a:srgbClr val="4D4E4D"/>
                  </a:solidFill>
                </a:endParaRPr>
              </a:p>
            </p:txBody>
          </p:sp>
          <p:sp>
            <p:nvSpPr>
              <p:cNvPr id="24" name="Organigramme : Connecteur 23">
                <a:extLst>
                  <a:ext uri="{FF2B5EF4-FFF2-40B4-BE49-F238E27FC236}">
                    <a16:creationId xmlns:a16="http://schemas.microsoft.com/office/drawing/2014/main" id="{73D73B19-570D-5C25-7843-DD8066A9EAA6}"/>
                  </a:ext>
                </a:extLst>
              </p:cNvPr>
              <p:cNvSpPr/>
              <p:nvPr/>
            </p:nvSpPr>
            <p:spPr>
              <a:xfrm>
                <a:off x="5364088" y="2674286"/>
                <a:ext cx="503999" cy="504000"/>
              </a:xfrm>
              <a:prstGeom prst="flowChartConnector">
                <a:avLst/>
              </a:prstGeom>
              <a:solidFill>
                <a:schemeClr val="bg1"/>
              </a:solidFill>
              <a:ln w="57150">
                <a:solidFill>
                  <a:srgbClr val="4D4E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b="1">
                  <a:solidFill>
                    <a:srgbClr val="4D4E4D"/>
                  </a:solidFill>
                </a:endParaRPr>
              </a:p>
            </p:txBody>
          </p:sp>
        </p:grpSp>
        <p:sp>
          <p:nvSpPr>
            <p:cNvPr id="22" name="Bulle narrative : ronde 21">
              <a:extLst>
                <a:ext uri="{FF2B5EF4-FFF2-40B4-BE49-F238E27FC236}">
                  <a16:creationId xmlns:a16="http://schemas.microsoft.com/office/drawing/2014/main" id="{7EAF603C-1B21-3F3F-DEB3-AA4F64F40675}"/>
                </a:ext>
              </a:extLst>
            </p:cNvPr>
            <p:cNvSpPr/>
            <p:nvPr/>
          </p:nvSpPr>
          <p:spPr>
            <a:xfrm>
              <a:off x="6087887" y="3940338"/>
              <a:ext cx="2399274" cy="1029071"/>
            </a:xfrm>
            <a:prstGeom prst="wedgeEllipseCallout">
              <a:avLst>
                <a:gd name="adj1" fmla="val 32468"/>
                <a:gd name="adj2" fmla="val 58521"/>
              </a:avLst>
            </a:prstGeom>
            <a:solidFill>
              <a:srgbClr val="7A837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Devenir des déchets ?</a:t>
              </a:r>
            </a:p>
          </p:txBody>
        </p:sp>
      </p:grpSp>
    </p:spTree>
    <p:extLst>
      <p:ext uri="{BB962C8B-B14F-4D97-AF65-F5344CB8AC3E}">
        <p14:creationId xmlns:p14="http://schemas.microsoft.com/office/powerpoint/2010/main" val="185865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2AA73-5E67-7417-37A1-CB7FF60DFA2C}"/>
            </a:ext>
          </a:extLst>
        </p:cNvPr>
        <p:cNvGrpSpPr/>
        <p:nvPr/>
      </p:nvGrpSpPr>
      <p:grpSpPr>
        <a:xfrm>
          <a:off x="0" y="0"/>
          <a:ext cx="0" cy="0"/>
          <a:chOff x="0" y="0"/>
          <a:chExt cx="0" cy="0"/>
        </a:xfrm>
      </p:grpSpPr>
      <p:sp>
        <p:nvSpPr>
          <p:cNvPr id="2" name="Marcador de número de diapositiva 5">
            <a:extLst>
              <a:ext uri="{FF2B5EF4-FFF2-40B4-BE49-F238E27FC236}">
                <a16:creationId xmlns:a16="http://schemas.microsoft.com/office/drawing/2014/main" id="{F6A83D28-EED9-6076-70F0-4261CEE771E3}"/>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33</a:t>
            </a:fld>
            <a:endParaRPr lang="es-PE" dirty="0"/>
          </a:p>
        </p:txBody>
      </p:sp>
      <p:sp>
        <p:nvSpPr>
          <p:cNvPr id="8" name="ZoneTexte 7">
            <a:extLst>
              <a:ext uri="{FF2B5EF4-FFF2-40B4-BE49-F238E27FC236}">
                <a16:creationId xmlns:a16="http://schemas.microsoft.com/office/drawing/2014/main" id="{12FAECB8-3D1B-BE6D-72B0-E38818916A2C}"/>
              </a:ext>
            </a:extLst>
          </p:cNvPr>
          <p:cNvSpPr txBox="1"/>
          <p:nvPr/>
        </p:nvSpPr>
        <p:spPr>
          <a:xfrm>
            <a:off x="261615" y="986878"/>
            <a:ext cx="11299014" cy="590878"/>
          </a:xfrm>
          <a:prstGeom prst="roundRect">
            <a:avLst/>
          </a:prstGeom>
          <a:solidFill>
            <a:srgbClr val="FF6A5B"/>
          </a:solidFill>
          <a:ln>
            <a:solidFill>
              <a:srgbClr val="FF6A5B"/>
            </a:solidFill>
          </a:ln>
        </p:spPr>
        <p:txBody>
          <a:bodyPr wrap="square" lIns="36000" rIns="36000" anchor="ctr">
            <a:noAutofit/>
          </a:bodyPr>
          <a:lstStyle/>
          <a:p>
            <a:pPr lvl="0" algn="ctr">
              <a:lnSpc>
                <a:spcPct val="120000"/>
              </a:lnSpc>
              <a:spcAft>
                <a:spcPts val="600"/>
              </a:spcAft>
              <a:defRPr/>
            </a:pPr>
            <a:r>
              <a:rPr lang="fr-FR" sz="3200" b="1" dirty="0">
                <a:solidFill>
                  <a:schemeClr val="bg1"/>
                </a:solidFill>
                <a:latin typeface="Century Gothic"/>
              </a:rPr>
              <a:t>Des questions à remonter à Valobat ?</a:t>
            </a:r>
            <a:endParaRPr kumimoji="0" lang="fr-FR" sz="3600" b="1" i="0" strike="noStrike" kern="1200" cap="none" spc="0" normalizeH="0" baseline="0" noProof="0" dirty="0">
              <a:ln>
                <a:noFill/>
              </a:ln>
              <a:solidFill>
                <a:schemeClr val="bg1"/>
              </a:solidFill>
              <a:effectLst/>
              <a:uLnTx/>
              <a:uFillTx/>
              <a:latin typeface="Century Gothic"/>
              <a:ea typeface="+mn-ea"/>
              <a:cs typeface="+mn-cs"/>
            </a:endParaRPr>
          </a:p>
        </p:txBody>
      </p:sp>
      <p:sp>
        <p:nvSpPr>
          <p:cNvPr id="9" name="ZoneTexte 8">
            <a:extLst>
              <a:ext uri="{FF2B5EF4-FFF2-40B4-BE49-F238E27FC236}">
                <a16:creationId xmlns:a16="http://schemas.microsoft.com/office/drawing/2014/main" id="{2BF8C0C6-59BA-7B11-8872-5CC35E42F25A}"/>
              </a:ext>
            </a:extLst>
          </p:cNvPr>
          <p:cNvSpPr txBox="1"/>
          <p:nvPr/>
        </p:nvSpPr>
        <p:spPr>
          <a:xfrm>
            <a:off x="323850" y="2069927"/>
            <a:ext cx="11236779" cy="4343398"/>
          </a:xfrm>
          <a:prstGeom prst="roundRect">
            <a:avLst>
              <a:gd name="adj" fmla="val 7356"/>
            </a:avLst>
          </a:prstGeom>
          <a:noFill/>
          <a:ln>
            <a:solidFill>
              <a:srgbClr val="FF6A5B"/>
            </a:solidFill>
          </a:ln>
        </p:spPr>
        <p:txBody>
          <a:bodyPr wrap="square" anchor="ctr">
            <a:noAutofit/>
          </a:bodyPr>
          <a:lstStyle/>
          <a:p>
            <a:pPr marL="171450" lvl="1" indent="-171450" algn="just">
              <a:buClr>
                <a:srgbClr val="FF6A5B"/>
              </a:buClr>
              <a:buFontTx/>
              <a:buChar char="-"/>
              <a:defRPr/>
            </a:pPr>
            <a:r>
              <a:rPr lang="fr-FR" sz="1200" dirty="0">
                <a:solidFill>
                  <a:srgbClr val="44546A"/>
                </a:solidFill>
                <a:latin typeface="Century Gothic"/>
                <a:sym typeface="Arial"/>
              </a:rPr>
              <a:t>...</a:t>
            </a:r>
          </a:p>
          <a:p>
            <a:pPr marL="171450" lvl="1" indent="-171450" algn="just">
              <a:buClr>
                <a:srgbClr val="FF6A5B"/>
              </a:buClr>
              <a:buFontTx/>
              <a:buChar char="-"/>
              <a:defRPr/>
            </a:pPr>
            <a:endParaRPr lang="fr-FR" sz="1200" dirty="0">
              <a:solidFill>
                <a:srgbClr val="44546A"/>
              </a:solidFill>
              <a:latin typeface="Century Gothic"/>
              <a:sym typeface="Arial"/>
            </a:endParaRPr>
          </a:p>
          <a:p>
            <a:pPr marL="171450" lvl="1" indent="-171450" algn="just">
              <a:buClr>
                <a:srgbClr val="FF6A5B"/>
              </a:buClr>
              <a:buFontTx/>
              <a:buChar char="-"/>
              <a:defRPr/>
            </a:pPr>
            <a:endParaRPr lang="fr-FR" sz="1200" dirty="0">
              <a:solidFill>
                <a:srgbClr val="44546A"/>
              </a:solidFill>
              <a:latin typeface="Century Gothic"/>
              <a:sym typeface="Arial"/>
            </a:endParaRPr>
          </a:p>
          <a:p>
            <a:pPr marL="171450" lvl="1" indent="-171450" algn="just">
              <a:buClr>
                <a:srgbClr val="FF6A5B"/>
              </a:buClr>
              <a:buFontTx/>
              <a:buChar char="-"/>
              <a:defRPr/>
            </a:pPr>
            <a:endParaRPr lang="fr-FR" sz="1200" dirty="0">
              <a:solidFill>
                <a:srgbClr val="44546A"/>
              </a:solidFill>
              <a:latin typeface="Century Gothic"/>
              <a:sym typeface="Arial"/>
            </a:endParaRPr>
          </a:p>
          <a:p>
            <a:pPr marL="0" lvl="1" algn="just">
              <a:buClr>
                <a:srgbClr val="FF6A5B"/>
              </a:buClr>
              <a:defRPr/>
            </a:pPr>
            <a:endParaRPr lang="fr-FR" sz="1200" dirty="0">
              <a:solidFill>
                <a:srgbClr val="44546A"/>
              </a:solidFill>
              <a:latin typeface="Century Gothic"/>
              <a:sym typeface="Arial"/>
            </a:endParaRPr>
          </a:p>
          <a:p>
            <a:pPr marL="0" lvl="1" algn="just">
              <a:buClr>
                <a:srgbClr val="FF6A5B"/>
              </a:buClr>
              <a:defRPr/>
            </a:pPr>
            <a:endParaRPr lang="fr-FR" sz="1200" dirty="0">
              <a:solidFill>
                <a:srgbClr val="44546A"/>
              </a:solidFill>
              <a:latin typeface="Century Gothic"/>
              <a:sym typeface="Arial"/>
            </a:endParaRPr>
          </a:p>
        </p:txBody>
      </p:sp>
      <p:sp>
        <p:nvSpPr>
          <p:cNvPr id="10" name="Triangle isocèle 9">
            <a:extLst>
              <a:ext uri="{FF2B5EF4-FFF2-40B4-BE49-F238E27FC236}">
                <a16:creationId xmlns:a16="http://schemas.microsoft.com/office/drawing/2014/main" id="{9540AD84-DDF2-7139-8B6E-A83443404308}"/>
              </a:ext>
            </a:extLst>
          </p:cNvPr>
          <p:cNvSpPr/>
          <p:nvPr/>
        </p:nvSpPr>
        <p:spPr>
          <a:xfrm rot="10800000">
            <a:off x="5942239" y="1685403"/>
            <a:ext cx="370483" cy="192506"/>
          </a:xfrm>
          <a:prstGeom prst="triangle">
            <a:avLst/>
          </a:prstGeom>
          <a:solidFill>
            <a:srgbClr val="FF6A5B"/>
          </a:solidFill>
          <a:ln>
            <a:solidFill>
              <a:srgbClr val="FF6A5B"/>
            </a:solidFill>
          </a:ln>
        </p:spPr>
        <p:txBody>
          <a:bodyPr wrap="square" anchor="ctr">
            <a:noAutofit/>
          </a:bodyPr>
          <a:lstStyle/>
          <a:p>
            <a:pPr algn="ctr">
              <a:lnSpc>
                <a:spcPct val="120000"/>
              </a:lnSpc>
              <a:spcAft>
                <a:spcPts val="600"/>
              </a:spcAft>
            </a:pPr>
            <a:endParaRPr lang="fr-FR" b="1">
              <a:solidFill>
                <a:schemeClr val="bg1"/>
              </a:solidFill>
              <a:latin typeface="Century Gothic"/>
            </a:endParaRPr>
          </a:p>
        </p:txBody>
      </p:sp>
    </p:spTree>
    <p:extLst>
      <p:ext uri="{BB962C8B-B14F-4D97-AF65-F5344CB8AC3E}">
        <p14:creationId xmlns:p14="http://schemas.microsoft.com/office/powerpoint/2010/main" val="314170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311972" y="563309"/>
            <a:ext cx="11564470" cy="295573"/>
          </a:xfrm>
        </p:spPr>
        <p:txBody>
          <a:bodyPr/>
          <a:lstStyle/>
          <a:p>
            <a:pPr algn="ctr"/>
            <a:r>
              <a:rPr lang="fr-FR" sz="4800" dirty="0"/>
              <a:t>Merci de votre attention</a:t>
            </a:r>
          </a:p>
        </p:txBody>
      </p:sp>
      <p:sp>
        <p:nvSpPr>
          <p:cNvPr id="33" name="Marcador de número de diapositiva 5">
            <a:extLst>
              <a:ext uri="{FF2B5EF4-FFF2-40B4-BE49-F238E27FC236}">
                <a16:creationId xmlns:a16="http://schemas.microsoft.com/office/drawing/2014/main" id="{05B95CBA-701D-8CD3-6029-91044CC8CD6F}"/>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34</a:t>
            </a:fld>
            <a:endParaRPr lang="es-PE" dirty="0"/>
          </a:p>
        </p:txBody>
      </p:sp>
      <p:sp>
        <p:nvSpPr>
          <p:cNvPr id="2" name="Espace réservé du texte 2">
            <a:extLst>
              <a:ext uri="{FF2B5EF4-FFF2-40B4-BE49-F238E27FC236}">
                <a16:creationId xmlns:a16="http://schemas.microsoft.com/office/drawing/2014/main" id="{F7B52D51-87D9-6C69-9E54-55DD7BE88742}"/>
              </a:ext>
            </a:extLst>
          </p:cNvPr>
          <p:cNvSpPr txBox="1">
            <a:spLocks/>
          </p:cNvSpPr>
          <p:nvPr/>
        </p:nvSpPr>
        <p:spPr>
          <a:xfrm>
            <a:off x="488880" y="1471225"/>
            <a:ext cx="8059089" cy="10058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4F4F4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t>Contacts en cas de besoin</a:t>
            </a:r>
          </a:p>
          <a:p>
            <a:r>
              <a:rPr lang="fr-FR" sz="2400" dirty="0"/>
              <a:t>...</a:t>
            </a:r>
          </a:p>
        </p:txBody>
      </p:sp>
      <p:sp>
        <p:nvSpPr>
          <p:cNvPr id="3" name="Rectangle 2">
            <a:extLst>
              <a:ext uri="{FF2B5EF4-FFF2-40B4-BE49-F238E27FC236}">
                <a16:creationId xmlns:a16="http://schemas.microsoft.com/office/drawing/2014/main" id="{E430D200-899D-A21F-F3AD-39327B5E8183}"/>
              </a:ext>
            </a:extLst>
          </p:cNvPr>
          <p:cNvSpPr/>
          <p:nvPr/>
        </p:nvSpPr>
        <p:spPr>
          <a:xfrm>
            <a:off x="7705725" y="1638300"/>
            <a:ext cx="3409950" cy="29051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Ajouter liste des chefs de projets régionaux ?</a:t>
            </a:r>
          </a:p>
        </p:txBody>
      </p:sp>
    </p:spTree>
    <p:extLst>
      <p:ext uri="{BB962C8B-B14F-4D97-AF65-F5344CB8AC3E}">
        <p14:creationId xmlns:p14="http://schemas.microsoft.com/office/powerpoint/2010/main" val="3958635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311972" y="302053"/>
            <a:ext cx="11664438" cy="560855"/>
          </a:xfrm>
        </p:spPr>
        <p:txBody>
          <a:bodyPr/>
          <a:lstStyle/>
          <a:p>
            <a:r>
              <a:rPr lang="fr-FR" dirty="0"/>
              <a:t>La Responsabilité Elargie du Producteur...</a:t>
            </a:r>
          </a:p>
        </p:txBody>
      </p:sp>
      <p:sp>
        <p:nvSpPr>
          <p:cNvPr id="10" name="Marcador de número de diapositiva 5">
            <a:extLst>
              <a:ext uri="{FF2B5EF4-FFF2-40B4-BE49-F238E27FC236}">
                <a16:creationId xmlns:a16="http://schemas.microsoft.com/office/drawing/2014/main" id="{A6DA7110-AB99-D7F2-6D3E-07627ABA2D56}"/>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4</a:t>
            </a:fld>
            <a:endParaRPr lang="es-PE" dirty="0"/>
          </a:p>
        </p:txBody>
      </p:sp>
      <p:sp>
        <p:nvSpPr>
          <p:cNvPr id="20" name="ZoneTexte 4">
            <a:extLst>
              <a:ext uri="{FF2B5EF4-FFF2-40B4-BE49-F238E27FC236}">
                <a16:creationId xmlns:a16="http://schemas.microsoft.com/office/drawing/2014/main" id="{6C820F60-7955-7213-24A2-089C0EB9E401}"/>
              </a:ext>
            </a:extLst>
          </p:cNvPr>
          <p:cNvSpPr txBox="1">
            <a:spLocks noChangeArrowheads="1"/>
          </p:cNvSpPr>
          <p:nvPr/>
        </p:nvSpPr>
        <p:spPr bwMode="auto">
          <a:xfrm>
            <a:off x="1270644" y="1917700"/>
            <a:ext cx="10263422" cy="1398845"/>
          </a:xfrm>
          <a:prstGeom prst="rect">
            <a:avLst/>
          </a:prstGeom>
        </p:spPr>
        <p:txBody>
          <a:bodyPr vert="horz" lIns="68580" tIns="34290" rIns="68580" bIns="34290" rtlCol="0">
            <a:normAutofit/>
          </a:bodyPr>
          <a:lstStyle>
            <a:lvl1pPr marL="179388" indent="-160338">
              <a:spcBef>
                <a:spcPct val="20000"/>
              </a:spcBef>
              <a:buClr>
                <a:srgbClr val="2574B0"/>
              </a:buClr>
              <a:buSzPct val="120000"/>
              <a:buFont typeface="Arial" panose="020B0604020202020204" pitchFamily="34" charset="0"/>
              <a:buChar char="•"/>
              <a:defRPr>
                <a:solidFill>
                  <a:srgbClr val="4D4E4D"/>
                </a:solidFill>
                <a:latin typeface="Century Gothic" panose="020B0502020202020204" pitchFamily="34" charset="0"/>
              </a:defRPr>
            </a:lvl1pPr>
            <a:lvl2pPr marL="742950" indent="-285750">
              <a:spcBef>
                <a:spcPct val="20000"/>
              </a:spcBef>
              <a:buClr>
                <a:srgbClr val="6CB744"/>
              </a:buClr>
              <a:buFont typeface="Arial" panose="020B0604020202020204" pitchFamily="34" charset="0"/>
              <a:buChar char="•"/>
              <a:defRPr sz="2800">
                <a:solidFill>
                  <a:srgbClr val="4D4E4D"/>
                </a:solidFill>
                <a:latin typeface="Century Gothic" panose="020B0502020202020204" pitchFamily="34" charset="0"/>
              </a:defRPr>
            </a:lvl2pPr>
            <a:lvl3pPr marL="1143000" indent="-228600">
              <a:spcBef>
                <a:spcPct val="20000"/>
              </a:spcBef>
              <a:buClr>
                <a:srgbClr val="4D4E4D"/>
              </a:buClr>
              <a:buFont typeface="Arial" panose="020B0604020202020204" pitchFamily="34" charset="0"/>
              <a:buChar char="•"/>
              <a:defRPr sz="2400">
                <a:solidFill>
                  <a:srgbClr val="4D4E4D"/>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lgn="just">
              <a:buClr>
                <a:srgbClr val="FF6A5B"/>
              </a:buClr>
            </a:pPr>
            <a:r>
              <a:rPr lang="fr-FR" altLang="fr-FR" sz="1600" dirty="0"/>
              <a:t>REP = outil économique, </a:t>
            </a:r>
            <a:r>
              <a:rPr lang="fr-FR" altLang="fr-FR" sz="1600" b="1" dirty="0"/>
              <a:t>basé sur des éco-contributions comprises dans le prix de vente du produit</a:t>
            </a:r>
            <a:endParaRPr lang="fr-FR" altLang="fr-FR" sz="600" dirty="0"/>
          </a:p>
          <a:p>
            <a:pPr algn="just">
              <a:buClr>
                <a:srgbClr val="FF6A5B"/>
              </a:buClr>
            </a:pPr>
            <a:r>
              <a:rPr lang="fr-FR" altLang="fr-FR" sz="1600" dirty="0"/>
              <a:t>Extension de la responsabilité du producteur du bien </a:t>
            </a:r>
            <a:r>
              <a:rPr lang="fr-FR" altLang="fr-FR" sz="1600" b="1" dirty="0"/>
              <a:t>au-delà de la mise sur le marché et de sa consommation, jusqu’à sa fin de vie</a:t>
            </a:r>
          </a:p>
        </p:txBody>
      </p:sp>
      <p:sp>
        <p:nvSpPr>
          <p:cNvPr id="21" name="Rectangle 4">
            <a:extLst>
              <a:ext uri="{FF2B5EF4-FFF2-40B4-BE49-F238E27FC236}">
                <a16:creationId xmlns:a16="http://schemas.microsoft.com/office/drawing/2014/main" id="{E6CC16E2-B515-C036-45AA-ECFE68844462}"/>
              </a:ext>
            </a:extLst>
          </p:cNvPr>
          <p:cNvSpPr txBox="1">
            <a:spLocks noChangeArrowheads="1"/>
          </p:cNvSpPr>
          <p:nvPr/>
        </p:nvSpPr>
        <p:spPr bwMode="auto">
          <a:xfrm>
            <a:off x="1292317" y="1289050"/>
            <a:ext cx="10222167" cy="580432"/>
          </a:xfrm>
          <a:prstGeom prst="rect">
            <a:avLst/>
          </a:prstGeom>
          <a:solidFill>
            <a:srgbClr val="4F4F4F"/>
          </a:solidFill>
        </p:spPr>
        <p:txBody>
          <a:bodyPr vert="horz" lIns="68580" tIns="34290" rIns="68580" bIns="34290" rtlCol="0">
            <a:normAutofit lnSpcReduction="10000"/>
          </a:bodyPr>
          <a:lstStyle>
            <a:defPPr>
              <a:defRPr lang="fr-FR"/>
            </a:defPPr>
            <a:lvl1pPr marL="179388" indent="-160338">
              <a:spcBef>
                <a:spcPct val="20000"/>
              </a:spcBef>
              <a:buClr>
                <a:srgbClr val="2574B0"/>
              </a:buClr>
              <a:buSzPct val="120000"/>
              <a:buFont typeface="Arial" panose="020B0604020202020204" pitchFamily="34" charset="0"/>
              <a:buChar char="•"/>
              <a:defRPr>
                <a:solidFill>
                  <a:srgbClr val="4D4E4D"/>
                </a:solidFill>
                <a:latin typeface="Century Gothic" panose="020B0502020202020204" pitchFamily="34" charset="0"/>
              </a:defRPr>
            </a:lvl1pPr>
            <a:lvl2pPr marL="742950" indent="-285750">
              <a:spcBef>
                <a:spcPct val="20000"/>
              </a:spcBef>
              <a:buClr>
                <a:srgbClr val="6CB744"/>
              </a:buClr>
              <a:buFont typeface="Arial" panose="020B0604020202020204" pitchFamily="34" charset="0"/>
              <a:buChar char="•"/>
              <a:defRPr sz="2800">
                <a:solidFill>
                  <a:srgbClr val="4D4E4D"/>
                </a:solidFill>
                <a:latin typeface="Century Gothic" panose="020B0502020202020204" pitchFamily="34" charset="0"/>
              </a:defRPr>
            </a:lvl2pPr>
            <a:lvl3pPr marL="1143000" indent="-228600">
              <a:spcBef>
                <a:spcPct val="20000"/>
              </a:spcBef>
              <a:buClr>
                <a:srgbClr val="4D4E4D"/>
              </a:buClr>
              <a:buFont typeface="Arial" panose="020B0604020202020204" pitchFamily="34" charset="0"/>
              <a:buChar char="•"/>
              <a:defRPr sz="2400">
                <a:solidFill>
                  <a:srgbClr val="4D4E4D"/>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14288" indent="0">
              <a:buNone/>
            </a:pPr>
            <a:r>
              <a:rPr lang="fr-FR" b="1" dirty="0">
                <a:solidFill>
                  <a:schemeClr val="bg1"/>
                </a:solidFill>
              </a:rPr>
              <a:t>Un principe imaginé dans les années 80 par un universitaire suédois, encouragé par l’OCDE et l’Europe, qui intègre dans le prix du produit, le coût de la gestion du futur déchet</a:t>
            </a:r>
          </a:p>
        </p:txBody>
      </p:sp>
      <p:sp>
        <p:nvSpPr>
          <p:cNvPr id="22" name="Flèche droite 7">
            <a:extLst>
              <a:ext uri="{FF2B5EF4-FFF2-40B4-BE49-F238E27FC236}">
                <a16:creationId xmlns:a16="http://schemas.microsoft.com/office/drawing/2014/main" id="{2B462E45-2D38-6E5E-86DC-28AA3F205A12}"/>
              </a:ext>
            </a:extLst>
          </p:cNvPr>
          <p:cNvSpPr/>
          <p:nvPr/>
        </p:nvSpPr>
        <p:spPr>
          <a:xfrm>
            <a:off x="469900" y="1295927"/>
            <a:ext cx="622300" cy="560855"/>
          </a:xfrm>
          <a:prstGeom prst="rightArrow">
            <a:avLst/>
          </a:prstGeom>
          <a:solidFill>
            <a:srgbClr val="FF6A5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dirty="0"/>
          </a:p>
        </p:txBody>
      </p:sp>
      <p:sp>
        <p:nvSpPr>
          <p:cNvPr id="23" name="Rectangle 4">
            <a:extLst>
              <a:ext uri="{FF2B5EF4-FFF2-40B4-BE49-F238E27FC236}">
                <a16:creationId xmlns:a16="http://schemas.microsoft.com/office/drawing/2014/main" id="{E9929279-D065-05BA-03D0-51C6E8B279DC}"/>
              </a:ext>
            </a:extLst>
          </p:cNvPr>
          <p:cNvSpPr txBox="1">
            <a:spLocks noChangeArrowheads="1"/>
          </p:cNvSpPr>
          <p:nvPr/>
        </p:nvSpPr>
        <p:spPr bwMode="auto">
          <a:xfrm>
            <a:off x="1743811" y="3141284"/>
            <a:ext cx="8842283" cy="400050"/>
          </a:xfrm>
          <a:prstGeom prst="rect">
            <a:avLst/>
          </a:prstGeom>
          <a:solidFill>
            <a:srgbClr val="4F4F4F"/>
          </a:solidFill>
        </p:spPr>
        <p:txBody>
          <a:bodyPr vert="horz" lIns="68580" tIns="34290" rIns="68580" bIns="34290" rtlCol="0">
            <a:normAutofit/>
          </a:bodyPr>
          <a:lstStyle>
            <a:defPPr>
              <a:defRPr lang="fr-FR"/>
            </a:defPPr>
            <a:lvl1pPr marL="19050" indent="0">
              <a:spcBef>
                <a:spcPct val="20000"/>
              </a:spcBef>
              <a:buClr>
                <a:srgbClr val="2574B0"/>
              </a:buClr>
              <a:buSzPct val="120000"/>
              <a:buFont typeface="Arial" panose="020B0604020202020204" pitchFamily="34" charset="0"/>
              <a:buNone/>
              <a:defRPr b="1">
                <a:solidFill>
                  <a:srgbClr val="2574B0"/>
                </a:solidFill>
                <a:latin typeface="Century Gothic" panose="020B0502020202020204" pitchFamily="34" charset="0"/>
              </a:defRPr>
            </a:lvl1pPr>
            <a:lvl2pPr marL="742950" indent="-285750">
              <a:spcBef>
                <a:spcPct val="20000"/>
              </a:spcBef>
              <a:buClr>
                <a:srgbClr val="6CB744"/>
              </a:buClr>
              <a:buFont typeface="Arial" panose="020B0604020202020204" pitchFamily="34" charset="0"/>
              <a:buChar char="•"/>
              <a:defRPr sz="2800">
                <a:solidFill>
                  <a:srgbClr val="4D4E4D"/>
                </a:solidFill>
                <a:latin typeface="Century Gothic" panose="020B0502020202020204" pitchFamily="34" charset="0"/>
              </a:defRPr>
            </a:lvl2pPr>
            <a:lvl3pPr marL="1143000" indent="-228600">
              <a:spcBef>
                <a:spcPct val="20000"/>
              </a:spcBef>
              <a:buClr>
                <a:srgbClr val="4D4E4D"/>
              </a:buClr>
              <a:buFont typeface="Arial" panose="020B0604020202020204" pitchFamily="34" charset="0"/>
              <a:buChar char="•"/>
              <a:defRPr sz="2400">
                <a:solidFill>
                  <a:srgbClr val="4D4E4D"/>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fr-FR" dirty="0">
                <a:solidFill>
                  <a:schemeClr val="bg1"/>
                </a:solidFill>
              </a:rPr>
              <a:t>3 finalités :</a:t>
            </a:r>
          </a:p>
        </p:txBody>
      </p:sp>
      <p:sp>
        <p:nvSpPr>
          <p:cNvPr id="24" name="Flèche droite 9">
            <a:extLst>
              <a:ext uri="{FF2B5EF4-FFF2-40B4-BE49-F238E27FC236}">
                <a16:creationId xmlns:a16="http://schemas.microsoft.com/office/drawing/2014/main" id="{34149C48-57EE-C311-05DE-D5FA205DA6E0}"/>
              </a:ext>
            </a:extLst>
          </p:cNvPr>
          <p:cNvSpPr/>
          <p:nvPr/>
        </p:nvSpPr>
        <p:spPr>
          <a:xfrm>
            <a:off x="959494" y="3071961"/>
            <a:ext cx="622300" cy="560855"/>
          </a:xfrm>
          <a:prstGeom prst="rightArrow">
            <a:avLst/>
          </a:prstGeom>
          <a:solidFill>
            <a:srgbClr val="FF6A5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dirty="0"/>
          </a:p>
        </p:txBody>
      </p:sp>
      <p:sp>
        <p:nvSpPr>
          <p:cNvPr id="25" name="ZoneTexte 4">
            <a:extLst>
              <a:ext uri="{FF2B5EF4-FFF2-40B4-BE49-F238E27FC236}">
                <a16:creationId xmlns:a16="http://schemas.microsoft.com/office/drawing/2014/main" id="{675AA3A2-DDE0-5D00-89FC-2DC845B64312}"/>
              </a:ext>
            </a:extLst>
          </p:cNvPr>
          <p:cNvSpPr txBox="1">
            <a:spLocks noChangeArrowheads="1"/>
          </p:cNvSpPr>
          <p:nvPr/>
        </p:nvSpPr>
        <p:spPr bwMode="auto">
          <a:xfrm>
            <a:off x="1760238" y="3630482"/>
            <a:ext cx="8825856" cy="1182818"/>
          </a:xfrm>
          <a:prstGeom prst="rect">
            <a:avLst/>
          </a:prstGeom>
        </p:spPr>
        <p:txBody>
          <a:bodyPr vert="horz" lIns="68580" tIns="34290" rIns="68580" bIns="34290" rtlCol="0">
            <a:normAutofit/>
          </a:bodyPr>
          <a:lstStyle>
            <a:defPPr>
              <a:defRPr lang="fr-FR"/>
            </a:defPPr>
            <a:lvl1pPr marL="179388" indent="-160338">
              <a:spcBef>
                <a:spcPct val="20000"/>
              </a:spcBef>
              <a:buClr>
                <a:srgbClr val="2574B0"/>
              </a:buClr>
              <a:buSzPct val="120000"/>
              <a:buFont typeface="Arial" panose="020B0604020202020204" pitchFamily="34" charset="0"/>
              <a:buChar char="•"/>
              <a:defRPr>
                <a:solidFill>
                  <a:srgbClr val="4D4E4D"/>
                </a:solidFill>
                <a:latin typeface="Century Gothic" panose="020B0502020202020204" pitchFamily="34" charset="0"/>
              </a:defRPr>
            </a:lvl1pPr>
            <a:lvl2pPr marL="742950" indent="-285750">
              <a:spcBef>
                <a:spcPct val="20000"/>
              </a:spcBef>
              <a:buClr>
                <a:srgbClr val="6CB744"/>
              </a:buClr>
              <a:buFont typeface="Arial" panose="020B0604020202020204" pitchFamily="34" charset="0"/>
              <a:buChar char="•"/>
              <a:defRPr sz="2800">
                <a:solidFill>
                  <a:srgbClr val="4D4E4D"/>
                </a:solidFill>
                <a:latin typeface="Century Gothic" panose="020B0502020202020204" pitchFamily="34" charset="0"/>
              </a:defRPr>
            </a:lvl2pPr>
            <a:lvl3pPr marL="1143000" indent="-228600">
              <a:spcBef>
                <a:spcPct val="20000"/>
              </a:spcBef>
              <a:buClr>
                <a:srgbClr val="4D4E4D"/>
              </a:buClr>
              <a:buFont typeface="Arial" panose="020B0604020202020204" pitchFamily="34" charset="0"/>
              <a:buChar char="•"/>
              <a:defRPr sz="2400">
                <a:solidFill>
                  <a:srgbClr val="4D4E4D"/>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lgn="just">
              <a:buClr>
                <a:srgbClr val="FF6A5B"/>
              </a:buClr>
            </a:pPr>
            <a:r>
              <a:rPr lang="fr-FR" altLang="fr-FR" sz="1600" dirty="0"/>
              <a:t>Inciter les fabricants à </a:t>
            </a:r>
            <a:r>
              <a:rPr lang="fr-FR" altLang="fr-FR" sz="1600" b="1" dirty="0"/>
              <a:t>produire des biens à moindre impact</a:t>
            </a:r>
          </a:p>
          <a:p>
            <a:pPr algn="just">
              <a:buClr>
                <a:srgbClr val="FF6A5B"/>
              </a:buClr>
            </a:pPr>
            <a:r>
              <a:rPr lang="fr-FR" altLang="fr-FR" sz="1600" dirty="0"/>
              <a:t>Transférer la responsabilité </a:t>
            </a:r>
            <a:r>
              <a:rPr lang="fr-FR" altLang="fr-FR" sz="1600" b="1" dirty="0"/>
              <a:t>des gestionnaires de déchet vers les producteurs </a:t>
            </a:r>
            <a:endParaRPr lang="fr-FR" altLang="fr-FR" sz="1600" dirty="0"/>
          </a:p>
          <a:p>
            <a:pPr algn="just">
              <a:buClr>
                <a:srgbClr val="FF6A5B"/>
              </a:buClr>
            </a:pPr>
            <a:r>
              <a:rPr lang="fr-FR" altLang="fr-FR" sz="1600" b="1" dirty="0"/>
              <a:t>Améliorer la connaissance</a:t>
            </a:r>
            <a:r>
              <a:rPr lang="fr-FR" altLang="fr-FR" sz="1600" dirty="0"/>
              <a:t>, depuis l’objet et son usage jusqu’au traitement du déchet</a:t>
            </a:r>
          </a:p>
        </p:txBody>
      </p:sp>
      <p:sp>
        <p:nvSpPr>
          <p:cNvPr id="26" name="Rectangle 4">
            <a:extLst>
              <a:ext uri="{FF2B5EF4-FFF2-40B4-BE49-F238E27FC236}">
                <a16:creationId xmlns:a16="http://schemas.microsoft.com/office/drawing/2014/main" id="{F24DED77-B5ED-72A3-470D-228DE40015CF}"/>
              </a:ext>
            </a:extLst>
          </p:cNvPr>
          <p:cNvSpPr txBox="1">
            <a:spLocks noChangeArrowheads="1"/>
          </p:cNvSpPr>
          <p:nvPr/>
        </p:nvSpPr>
        <p:spPr bwMode="auto">
          <a:xfrm>
            <a:off x="2216979" y="5046127"/>
            <a:ext cx="7784272" cy="400050"/>
          </a:xfrm>
          <a:prstGeom prst="rect">
            <a:avLst/>
          </a:prstGeom>
          <a:solidFill>
            <a:srgbClr val="4F4F4F"/>
          </a:solidFill>
        </p:spPr>
        <p:txBody>
          <a:bodyPr vert="horz" lIns="68580" tIns="34290" rIns="68580" bIns="34290" rtlCol="0">
            <a:normAutofit/>
          </a:bodyPr>
          <a:lstStyle>
            <a:defPPr>
              <a:defRPr lang="fr-FR"/>
            </a:defPPr>
            <a:lvl1pPr marL="19050" indent="0">
              <a:spcBef>
                <a:spcPct val="20000"/>
              </a:spcBef>
              <a:buClr>
                <a:srgbClr val="2574B0"/>
              </a:buClr>
              <a:buSzPct val="120000"/>
              <a:buFont typeface="Arial" panose="020B0604020202020204" pitchFamily="34" charset="0"/>
              <a:buNone/>
              <a:defRPr b="1">
                <a:solidFill>
                  <a:srgbClr val="2574B0"/>
                </a:solidFill>
                <a:latin typeface="Century Gothic" panose="020B0502020202020204" pitchFamily="34" charset="0"/>
              </a:defRPr>
            </a:lvl1pPr>
            <a:lvl2pPr marL="742950" indent="-285750">
              <a:spcBef>
                <a:spcPct val="20000"/>
              </a:spcBef>
              <a:buClr>
                <a:srgbClr val="6CB744"/>
              </a:buClr>
              <a:buFont typeface="Arial" panose="020B0604020202020204" pitchFamily="34" charset="0"/>
              <a:buChar char="•"/>
              <a:defRPr sz="2800">
                <a:solidFill>
                  <a:srgbClr val="4D4E4D"/>
                </a:solidFill>
                <a:latin typeface="Century Gothic" panose="020B0502020202020204" pitchFamily="34" charset="0"/>
              </a:defRPr>
            </a:lvl2pPr>
            <a:lvl3pPr marL="1143000" indent="-228600">
              <a:spcBef>
                <a:spcPct val="20000"/>
              </a:spcBef>
              <a:buClr>
                <a:srgbClr val="4D4E4D"/>
              </a:buClr>
              <a:buFont typeface="Arial" panose="020B0604020202020204" pitchFamily="34" charset="0"/>
              <a:buChar char="•"/>
              <a:defRPr sz="2400">
                <a:solidFill>
                  <a:srgbClr val="4D4E4D"/>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fr-FR" dirty="0">
                <a:solidFill>
                  <a:schemeClr val="bg1"/>
                </a:solidFill>
              </a:rPr>
              <a:t>Une 20aine de filières en France (depuis 1993)</a:t>
            </a:r>
          </a:p>
        </p:txBody>
      </p:sp>
      <p:sp>
        <p:nvSpPr>
          <p:cNvPr id="27" name="Flèche droite 9">
            <a:extLst>
              <a:ext uri="{FF2B5EF4-FFF2-40B4-BE49-F238E27FC236}">
                <a16:creationId xmlns:a16="http://schemas.microsoft.com/office/drawing/2014/main" id="{38BEE50B-B96F-1AAD-30B4-45C61379E52F}"/>
              </a:ext>
            </a:extLst>
          </p:cNvPr>
          <p:cNvSpPr/>
          <p:nvPr/>
        </p:nvSpPr>
        <p:spPr>
          <a:xfrm>
            <a:off x="1432661" y="4976804"/>
            <a:ext cx="622300" cy="560855"/>
          </a:xfrm>
          <a:prstGeom prst="rightArrow">
            <a:avLst/>
          </a:prstGeom>
          <a:solidFill>
            <a:srgbClr val="FF6A5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dirty="0"/>
          </a:p>
        </p:txBody>
      </p:sp>
      <p:sp>
        <p:nvSpPr>
          <p:cNvPr id="28" name="ZoneTexte 4">
            <a:extLst>
              <a:ext uri="{FF2B5EF4-FFF2-40B4-BE49-F238E27FC236}">
                <a16:creationId xmlns:a16="http://schemas.microsoft.com/office/drawing/2014/main" id="{0B4A63A7-A353-3577-50AD-AEDE97054966}"/>
              </a:ext>
            </a:extLst>
          </p:cNvPr>
          <p:cNvSpPr txBox="1">
            <a:spLocks noChangeArrowheads="1"/>
          </p:cNvSpPr>
          <p:nvPr/>
        </p:nvSpPr>
        <p:spPr bwMode="auto">
          <a:xfrm>
            <a:off x="2233405" y="5471824"/>
            <a:ext cx="7901932" cy="1182817"/>
          </a:xfrm>
          <a:prstGeom prst="rect">
            <a:avLst/>
          </a:prstGeom>
        </p:spPr>
        <p:txBody>
          <a:bodyPr vert="horz" lIns="68580" tIns="34290" rIns="68580" bIns="34290" rtlCol="0">
            <a:normAutofit lnSpcReduction="10000"/>
          </a:bodyPr>
          <a:lstStyle>
            <a:defPPr>
              <a:defRPr lang="fr-FR"/>
            </a:defPPr>
            <a:lvl1pPr marL="179388" indent="-160338">
              <a:spcBef>
                <a:spcPct val="20000"/>
              </a:spcBef>
              <a:buClr>
                <a:srgbClr val="2574B0"/>
              </a:buClr>
              <a:buSzPct val="120000"/>
              <a:buFont typeface="Arial" panose="020B0604020202020204" pitchFamily="34" charset="0"/>
              <a:buChar char="•"/>
              <a:defRPr>
                <a:solidFill>
                  <a:srgbClr val="4D4E4D"/>
                </a:solidFill>
                <a:latin typeface="Century Gothic" panose="020B0502020202020204" pitchFamily="34" charset="0"/>
              </a:defRPr>
            </a:lvl1pPr>
            <a:lvl2pPr marL="742950" indent="-285750">
              <a:spcBef>
                <a:spcPct val="20000"/>
              </a:spcBef>
              <a:buClr>
                <a:srgbClr val="6CB744"/>
              </a:buClr>
              <a:buFont typeface="Arial" panose="020B0604020202020204" pitchFamily="34" charset="0"/>
              <a:buChar char="•"/>
              <a:defRPr sz="2800">
                <a:solidFill>
                  <a:srgbClr val="4D4E4D"/>
                </a:solidFill>
                <a:latin typeface="Century Gothic" panose="020B0502020202020204" pitchFamily="34" charset="0"/>
              </a:defRPr>
            </a:lvl2pPr>
            <a:lvl3pPr marL="1143000" indent="-228600">
              <a:spcBef>
                <a:spcPct val="20000"/>
              </a:spcBef>
              <a:buClr>
                <a:srgbClr val="4D4E4D"/>
              </a:buClr>
              <a:buFont typeface="Arial" panose="020B0604020202020204" pitchFamily="34" charset="0"/>
              <a:buChar char="•"/>
              <a:defRPr sz="2400">
                <a:solidFill>
                  <a:srgbClr val="4D4E4D"/>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rgbClr val="4D4E4D"/>
                </a:solidFill>
                <a:latin typeface="Century Gothic" panose="020B0502020202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lgn="just">
              <a:buClr>
                <a:srgbClr val="FF6A5B"/>
              </a:buClr>
            </a:pPr>
            <a:r>
              <a:rPr lang="fr-FR" altLang="fr-FR" sz="1600" dirty="0"/>
              <a:t>Emballages ménagers</a:t>
            </a:r>
          </a:p>
          <a:p>
            <a:pPr algn="just">
              <a:buClr>
                <a:srgbClr val="FF6A5B"/>
              </a:buClr>
            </a:pPr>
            <a:r>
              <a:rPr lang="fr-FR" altLang="fr-FR" sz="1600" dirty="0"/>
              <a:t>Déchets d’équipements électriques et électroniques, Piles et Accumulateurs</a:t>
            </a:r>
          </a:p>
          <a:p>
            <a:pPr algn="just">
              <a:buClr>
                <a:srgbClr val="FF6A5B"/>
              </a:buClr>
            </a:pPr>
            <a:r>
              <a:rPr lang="fr-FR" altLang="fr-FR" sz="1600" dirty="0"/>
              <a:t>Véhicules, pneumatiques, bateaux, huiles industrielles</a:t>
            </a:r>
          </a:p>
          <a:p>
            <a:pPr algn="just">
              <a:buClr>
                <a:srgbClr val="FF6A5B"/>
              </a:buClr>
            </a:pPr>
            <a:r>
              <a:rPr lang="fr-FR" altLang="fr-FR" sz="1600" dirty="0"/>
              <a:t>...</a:t>
            </a:r>
          </a:p>
        </p:txBody>
      </p:sp>
    </p:spTree>
    <p:extLst>
      <p:ext uri="{BB962C8B-B14F-4D97-AF65-F5344CB8AC3E}">
        <p14:creationId xmlns:p14="http://schemas.microsoft.com/office/powerpoint/2010/main" val="62143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2" presetClass="entr" presetSubtype="3" fill="hold" grpId="0" nodeType="with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 calcmode="lin" valueType="num">
                                      <p:cBhvr additive="base">
                                        <p:cTn id="13"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0">
                                            <p:txEl>
                                              <p:pRg st="0" end="0"/>
                                            </p:txEl>
                                          </p:spTgt>
                                        </p:tgtEl>
                                        <p:attrNameLst>
                                          <p:attrName>ppt_y</p:attrName>
                                        </p:attrNameLst>
                                      </p:cBhvr>
                                      <p:tavLst>
                                        <p:tav tm="0">
                                          <p:val>
                                            <p:strVal val="0-#ppt_h/2"/>
                                          </p:val>
                                        </p:tav>
                                        <p:tav tm="100000">
                                          <p:val>
                                            <p:strVal val="#ppt_y"/>
                                          </p:val>
                                        </p:tav>
                                      </p:tavLst>
                                    </p:anim>
                                  </p:childTnLst>
                                </p:cTn>
                              </p:par>
                              <p:par>
                                <p:cTn id="15" presetID="2" presetClass="entr" presetSubtype="3" fill="hold" grpId="0" nodeType="with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 calcmode="lin" valueType="num">
                                      <p:cBhvr additive="base">
                                        <p:cTn id="17" dur="500" fill="hold"/>
                                        <p:tgtEl>
                                          <p:spTgt spid="20">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2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2" presetClass="entr" presetSubtype="6" fill="hold" grpId="0" nodeType="withEffect">
                                  <p:stCondLst>
                                    <p:cond delay="0"/>
                                  </p:stCondLst>
                                  <p:childTnLst>
                                    <p:set>
                                      <p:cBhvr>
                                        <p:cTn id="28" dur="1" fill="hold">
                                          <p:stCondLst>
                                            <p:cond delay="0"/>
                                          </p:stCondLst>
                                        </p:cTn>
                                        <p:tgtEl>
                                          <p:spTgt spid="25">
                                            <p:txEl>
                                              <p:pRg st="0" end="0"/>
                                            </p:txEl>
                                          </p:spTgt>
                                        </p:tgtEl>
                                        <p:attrNameLst>
                                          <p:attrName>style.visibility</p:attrName>
                                        </p:attrNameLst>
                                      </p:cBhvr>
                                      <p:to>
                                        <p:strVal val="visible"/>
                                      </p:to>
                                    </p:set>
                                    <p:anim calcmode="lin" valueType="num">
                                      <p:cBhvr additive="base">
                                        <p:cTn id="29"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6" fill="hold" grpId="0" nodeType="withEffect">
                                  <p:stCondLst>
                                    <p:cond delay="0"/>
                                  </p:stCondLst>
                                  <p:childTnLst>
                                    <p:set>
                                      <p:cBhvr>
                                        <p:cTn id="32" dur="1" fill="hold">
                                          <p:stCondLst>
                                            <p:cond delay="0"/>
                                          </p:stCondLst>
                                        </p:cTn>
                                        <p:tgtEl>
                                          <p:spTgt spid="25">
                                            <p:txEl>
                                              <p:pRg st="1" end="1"/>
                                            </p:txEl>
                                          </p:spTgt>
                                        </p:tgtEl>
                                        <p:attrNameLst>
                                          <p:attrName>style.visibility</p:attrName>
                                        </p:attrNameLst>
                                      </p:cBhvr>
                                      <p:to>
                                        <p:strVal val="visible"/>
                                      </p:to>
                                    </p:set>
                                    <p:anim calcmode="lin" valueType="num">
                                      <p:cBhvr additive="base">
                                        <p:cTn id="33" dur="500" fill="hold"/>
                                        <p:tgtEl>
                                          <p:spTgt spid="25">
                                            <p:txEl>
                                              <p:pRg st="1" end="1"/>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25">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6" fill="hold" grpId="0" nodeType="withEffect">
                                  <p:stCondLst>
                                    <p:cond delay="0"/>
                                  </p:stCondLst>
                                  <p:childTnLst>
                                    <p:set>
                                      <p:cBhvr>
                                        <p:cTn id="36" dur="1" fill="hold">
                                          <p:stCondLst>
                                            <p:cond delay="0"/>
                                          </p:stCondLst>
                                        </p:cTn>
                                        <p:tgtEl>
                                          <p:spTgt spid="25">
                                            <p:txEl>
                                              <p:pRg st="2" end="2"/>
                                            </p:txEl>
                                          </p:spTgt>
                                        </p:tgtEl>
                                        <p:attrNameLst>
                                          <p:attrName>style.visibility</p:attrName>
                                        </p:attrNameLst>
                                      </p:cBhvr>
                                      <p:to>
                                        <p:strVal val="visible"/>
                                      </p:to>
                                    </p:set>
                                    <p:anim calcmode="lin" valueType="num">
                                      <p:cBhvr additive="base">
                                        <p:cTn id="37" dur="500" fill="hold"/>
                                        <p:tgtEl>
                                          <p:spTgt spid="25">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2" presetClass="entr" presetSubtype="6" fill="hold" grpId="0" nodeType="withEffect">
                                  <p:stCondLst>
                                    <p:cond delay="0"/>
                                  </p:stCondLst>
                                  <p:childTnLst>
                                    <p:set>
                                      <p:cBhvr>
                                        <p:cTn id="48" dur="1" fill="hold">
                                          <p:stCondLst>
                                            <p:cond delay="0"/>
                                          </p:stCondLst>
                                        </p:cTn>
                                        <p:tgtEl>
                                          <p:spTgt spid="28">
                                            <p:txEl>
                                              <p:pRg st="0" end="0"/>
                                            </p:txEl>
                                          </p:spTgt>
                                        </p:tgtEl>
                                        <p:attrNameLst>
                                          <p:attrName>style.visibility</p:attrName>
                                        </p:attrNameLst>
                                      </p:cBhvr>
                                      <p:to>
                                        <p:strVal val="visible"/>
                                      </p:to>
                                    </p:set>
                                    <p:anim calcmode="lin" valueType="num">
                                      <p:cBhvr additive="base">
                                        <p:cTn id="49" dur="5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28">
                                            <p:txEl>
                                              <p:pRg st="0" end="0"/>
                                            </p:txEl>
                                          </p:spTgt>
                                        </p:tgtEl>
                                        <p:attrNameLst>
                                          <p:attrName>ppt_y</p:attrName>
                                        </p:attrNameLst>
                                      </p:cBhvr>
                                      <p:tavLst>
                                        <p:tav tm="0">
                                          <p:val>
                                            <p:strVal val="1+#ppt_h/2"/>
                                          </p:val>
                                        </p:tav>
                                        <p:tav tm="100000">
                                          <p:val>
                                            <p:strVal val="#ppt_y"/>
                                          </p:val>
                                        </p:tav>
                                      </p:tavLst>
                                    </p:anim>
                                  </p:childTnLst>
                                </p:cTn>
                              </p:par>
                              <p:par>
                                <p:cTn id="51" presetID="2" presetClass="entr" presetSubtype="6" fill="hold" grpId="0" nodeType="withEffect">
                                  <p:stCondLst>
                                    <p:cond delay="0"/>
                                  </p:stCondLst>
                                  <p:childTnLst>
                                    <p:set>
                                      <p:cBhvr>
                                        <p:cTn id="52" dur="1" fill="hold">
                                          <p:stCondLst>
                                            <p:cond delay="0"/>
                                          </p:stCondLst>
                                        </p:cTn>
                                        <p:tgtEl>
                                          <p:spTgt spid="28">
                                            <p:txEl>
                                              <p:pRg st="1" end="1"/>
                                            </p:txEl>
                                          </p:spTgt>
                                        </p:tgtEl>
                                        <p:attrNameLst>
                                          <p:attrName>style.visibility</p:attrName>
                                        </p:attrNameLst>
                                      </p:cBhvr>
                                      <p:to>
                                        <p:strVal val="visible"/>
                                      </p:to>
                                    </p:set>
                                    <p:anim calcmode="lin" valueType="num">
                                      <p:cBhvr additive="base">
                                        <p:cTn id="53" dur="500" fill="hold"/>
                                        <p:tgtEl>
                                          <p:spTgt spid="28">
                                            <p:txEl>
                                              <p:pRg st="1" end="1"/>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28">
                                            <p:txEl>
                                              <p:pRg st="1" end="1"/>
                                            </p:txEl>
                                          </p:spTgt>
                                        </p:tgtEl>
                                        <p:attrNameLst>
                                          <p:attrName>ppt_y</p:attrName>
                                        </p:attrNameLst>
                                      </p:cBhvr>
                                      <p:tavLst>
                                        <p:tav tm="0">
                                          <p:val>
                                            <p:strVal val="1+#ppt_h/2"/>
                                          </p:val>
                                        </p:tav>
                                        <p:tav tm="100000">
                                          <p:val>
                                            <p:strVal val="#ppt_y"/>
                                          </p:val>
                                        </p:tav>
                                      </p:tavLst>
                                    </p:anim>
                                  </p:childTnLst>
                                </p:cTn>
                              </p:par>
                              <p:par>
                                <p:cTn id="55" presetID="2" presetClass="entr" presetSubtype="6" fill="hold" grpId="0" nodeType="withEffect">
                                  <p:stCondLst>
                                    <p:cond delay="0"/>
                                  </p:stCondLst>
                                  <p:childTnLst>
                                    <p:set>
                                      <p:cBhvr>
                                        <p:cTn id="56" dur="1" fill="hold">
                                          <p:stCondLst>
                                            <p:cond delay="0"/>
                                          </p:stCondLst>
                                        </p:cTn>
                                        <p:tgtEl>
                                          <p:spTgt spid="28">
                                            <p:txEl>
                                              <p:pRg st="2" end="2"/>
                                            </p:txEl>
                                          </p:spTgt>
                                        </p:tgtEl>
                                        <p:attrNameLst>
                                          <p:attrName>style.visibility</p:attrName>
                                        </p:attrNameLst>
                                      </p:cBhvr>
                                      <p:to>
                                        <p:strVal val="visible"/>
                                      </p:to>
                                    </p:set>
                                    <p:anim calcmode="lin" valueType="num">
                                      <p:cBhvr additive="base">
                                        <p:cTn id="57" dur="500" fill="hold"/>
                                        <p:tgtEl>
                                          <p:spTgt spid="28">
                                            <p:txEl>
                                              <p:pRg st="2" end="2"/>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28">
                                            <p:txEl>
                                              <p:pRg st="2" end="2"/>
                                            </p:txEl>
                                          </p:spTgt>
                                        </p:tgtEl>
                                        <p:attrNameLst>
                                          <p:attrName>ppt_y</p:attrName>
                                        </p:attrNameLst>
                                      </p:cBhvr>
                                      <p:tavLst>
                                        <p:tav tm="0">
                                          <p:val>
                                            <p:strVal val="1+#ppt_h/2"/>
                                          </p:val>
                                        </p:tav>
                                        <p:tav tm="100000">
                                          <p:val>
                                            <p:strVal val="#ppt_y"/>
                                          </p:val>
                                        </p:tav>
                                      </p:tavLst>
                                    </p:anim>
                                  </p:childTnLst>
                                </p:cTn>
                              </p:par>
                              <p:par>
                                <p:cTn id="59" presetID="2" presetClass="entr" presetSubtype="6" fill="hold" grpId="0" nodeType="withEffect">
                                  <p:stCondLst>
                                    <p:cond delay="0"/>
                                  </p:stCondLst>
                                  <p:childTnLst>
                                    <p:set>
                                      <p:cBhvr>
                                        <p:cTn id="60" dur="1" fill="hold">
                                          <p:stCondLst>
                                            <p:cond delay="0"/>
                                          </p:stCondLst>
                                        </p:cTn>
                                        <p:tgtEl>
                                          <p:spTgt spid="28">
                                            <p:txEl>
                                              <p:pRg st="3" end="3"/>
                                            </p:txEl>
                                          </p:spTgt>
                                        </p:tgtEl>
                                        <p:attrNameLst>
                                          <p:attrName>style.visibility</p:attrName>
                                        </p:attrNameLst>
                                      </p:cBhvr>
                                      <p:to>
                                        <p:strVal val="visible"/>
                                      </p:to>
                                    </p:set>
                                    <p:anim calcmode="lin" valueType="num">
                                      <p:cBhvr additive="base">
                                        <p:cTn id="61" dur="500" fill="hold"/>
                                        <p:tgtEl>
                                          <p:spTgt spid="28">
                                            <p:txEl>
                                              <p:pRg st="3" end="3"/>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2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1" grpId="0" animBg="1"/>
      <p:bldP spid="22" grpId="0" animBg="1"/>
      <p:bldP spid="23" grpId="0" animBg="1"/>
      <p:bldP spid="24" grpId="0" animBg="1"/>
      <p:bldP spid="25" grpId="0" build="p"/>
      <p:bldP spid="26" grpId="0" animBg="1"/>
      <p:bldP spid="27" grpId="0" animBg="1"/>
      <p:bldP spid="2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311972" y="201532"/>
            <a:ext cx="11664438" cy="1322468"/>
          </a:xfrm>
        </p:spPr>
        <p:txBody>
          <a:bodyPr/>
          <a:lstStyle/>
          <a:p>
            <a:r>
              <a:rPr lang="fr-FR" dirty="0"/>
              <a:t>... appliquée aux Produits et Matériaux de Construction du Bâtiment (PMCB)</a:t>
            </a:r>
          </a:p>
        </p:txBody>
      </p:sp>
      <p:sp>
        <p:nvSpPr>
          <p:cNvPr id="10" name="Marcador de número de diapositiva 5">
            <a:extLst>
              <a:ext uri="{FF2B5EF4-FFF2-40B4-BE49-F238E27FC236}">
                <a16:creationId xmlns:a16="http://schemas.microsoft.com/office/drawing/2014/main" id="{A6DA7110-AB99-D7F2-6D3E-07627ABA2D56}"/>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5</a:t>
            </a:fld>
            <a:endParaRPr lang="es-PE" dirty="0"/>
          </a:p>
        </p:txBody>
      </p:sp>
      <p:sp>
        <p:nvSpPr>
          <p:cNvPr id="20" name="ZoneTexte 19">
            <a:extLst>
              <a:ext uri="{FF2B5EF4-FFF2-40B4-BE49-F238E27FC236}">
                <a16:creationId xmlns:a16="http://schemas.microsoft.com/office/drawing/2014/main" id="{2A9B7038-E3AE-43E7-B69F-529DCCD2CEF0}"/>
              </a:ext>
            </a:extLst>
          </p:cNvPr>
          <p:cNvSpPr txBox="1"/>
          <p:nvPr/>
        </p:nvSpPr>
        <p:spPr>
          <a:xfrm>
            <a:off x="170813" y="1796537"/>
            <a:ext cx="11813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s-PE"/>
            </a:defPPr>
            <a:lvl1pPr algn="just">
              <a:defRPr sz="1600">
                <a:solidFill>
                  <a:srgbClr val="4D4E4D"/>
                </a:solidFill>
                <a:latin typeface="Century Gothic" panose="020B0502020202020204" pitchFamily="34" charset="0"/>
              </a:defRPr>
            </a:lvl1pPr>
          </a:lstStyle>
          <a:p>
            <a:r>
              <a:rPr lang="fr-FR" dirty="0"/>
              <a:t>Inscrite dans la Loi en 2020 et entré en vigueur en 2023, </a:t>
            </a:r>
            <a:r>
              <a:rPr lang="fr-FR" b="1" dirty="0"/>
              <a:t>la filière vise à :</a:t>
            </a:r>
          </a:p>
        </p:txBody>
      </p:sp>
      <p:sp>
        <p:nvSpPr>
          <p:cNvPr id="21" name="ZoneTexte 20">
            <a:extLst>
              <a:ext uri="{FF2B5EF4-FFF2-40B4-BE49-F238E27FC236}">
                <a16:creationId xmlns:a16="http://schemas.microsoft.com/office/drawing/2014/main" id="{D4336ED9-2B22-682E-2925-2160BCDC4EA0}"/>
              </a:ext>
            </a:extLst>
          </p:cNvPr>
          <p:cNvSpPr txBox="1"/>
          <p:nvPr/>
        </p:nvSpPr>
        <p:spPr>
          <a:xfrm>
            <a:off x="473991" y="2358799"/>
            <a:ext cx="311087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s-PE"/>
            </a:defPPr>
            <a:lvl1pPr algn="just">
              <a:defRPr sz="1600">
                <a:solidFill>
                  <a:srgbClr val="4D4E4D"/>
                </a:solidFill>
                <a:latin typeface="Century Gothic" panose="020B0502020202020204" pitchFamily="34" charset="0"/>
              </a:defRPr>
            </a:lvl1pPr>
          </a:lstStyle>
          <a:p>
            <a:pPr algn="ctr"/>
            <a:r>
              <a:rPr lang="fr-FR" b="1" dirty="0">
                <a:solidFill>
                  <a:srgbClr val="FF6A5B"/>
                </a:solidFill>
              </a:rPr>
              <a:t>Réduire les dépôts sauvages</a:t>
            </a:r>
          </a:p>
        </p:txBody>
      </p:sp>
      <p:pic>
        <p:nvPicPr>
          <p:cNvPr id="23" name="Picture 4" descr="C:\Users\RVS\Desktop\2020, Vattetot, dépôtssauvages01.jpg">
            <a:extLst>
              <a:ext uri="{FF2B5EF4-FFF2-40B4-BE49-F238E27FC236}">
                <a16:creationId xmlns:a16="http://schemas.microsoft.com/office/drawing/2014/main" id="{F822DD5E-B958-8A68-3AA6-C884A402812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790" y="3049773"/>
            <a:ext cx="3845273" cy="2160000"/>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7CD003DE-E508-BFD2-2173-0D09D650C343}"/>
              </a:ext>
            </a:extLst>
          </p:cNvPr>
          <p:cNvSpPr txBox="1"/>
          <p:nvPr/>
        </p:nvSpPr>
        <p:spPr>
          <a:xfrm>
            <a:off x="4424724" y="5461228"/>
            <a:ext cx="34219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s-PE"/>
            </a:defPPr>
            <a:lvl1pPr algn="just">
              <a:defRPr sz="1600">
                <a:solidFill>
                  <a:srgbClr val="4D4E4D"/>
                </a:solidFill>
                <a:latin typeface="Century Gothic" panose="020B0502020202020204" pitchFamily="34" charset="0"/>
              </a:defRPr>
            </a:lvl1pPr>
          </a:lstStyle>
          <a:p>
            <a:pPr algn="ctr"/>
            <a:r>
              <a:rPr lang="fr-FR" dirty="0"/>
              <a:t>Grâce à des contenants et des consignes de tri unifiées</a:t>
            </a:r>
          </a:p>
        </p:txBody>
      </p:sp>
      <p:sp>
        <p:nvSpPr>
          <p:cNvPr id="25" name="ZoneTexte 24">
            <a:extLst>
              <a:ext uri="{FF2B5EF4-FFF2-40B4-BE49-F238E27FC236}">
                <a16:creationId xmlns:a16="http://schemas.microsoft.com/office/drawing/2014/main" id="{3927D69A-CB8A-F996-9116-9DDDA574CED1}"/>
              </a:ext>
            </a:extLst>
          </p:cNvPr>
          <p:cNvSpPr txBox="1"/>
          <p:nvPr/>
        </p:nvSpPr>
        <p:spPr>
          <a:xfrm>
            <a:off x="473991" y="5461228"/>
            <a:ext cx="31108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s-PE"/>
            </a:defPPr>
            <a:lvl1pPr algn="just">
              <a:defRPr sz="1600">
                <a:solidFill>
                  <a:srgbClr val="4D4E4D"/>
                </a:solidFill>
                <a:latin typeface="Century Gothic" panose="020B0502020202020204" pitchFamily="34" charset="0"/>
              </a:defRPr>
            </a:lvl1pPr>
          </a:lstStyle>
          <a:p>
            <a:pPr algn="ctr"/>
            <a:r>
              <a:rPr lang="fr-FR" dirty="0"/>
              <a:t>Grâce à un maillage dense de points de reprise</a:t>
            </a:r>
          </a:p>
        </p:txBody>
      </p:sp>
      <p:sp>
        <p:nvSpPr>
          <p:cNvPr id="26" name="ZoneTexte 25">
            <a:extLst>
              <a:ext uri="{FF2B5EF4-FFF2-40B4-BE49-F238E27FC236}">
                <a16:creationId xmlns:a16="http://schemas.microsoft.com/office/drawing/2014/main" id="{D8FE1A18-BFF9-9695-3589-421D7BC2461E}"/>
              </a:ext>
            </a:extLst>
          </p:cNvPr>
          <p:cNvSpPr txBox="1"/>
          <p:nvPr/>
        </p:nvSpPr>
        <p:spPr>
          <a:xfrm>
            <a:off x="8528363" y="5461228"/>
            <a:ext cx="34219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s-PE"/>
            </a:defPPr>
            <a:lvl1pPr algn="just">
              <a:defRPr sz="1600">
                <a:solidFill>
                  <a:srgbClr val="4D4E4D"/>
                </a:solidFill>
                <a:latin typeface="Century Gothic" panose="020B0502020202020204" pitchFamily="34" charset="0"/>
              </a:defRPr>
            </a:lvl1pPr>
          </a:lstStyle>
          <a:p>
            <a:pPr algn="ctr"/>
            <a:r>
              <a:rPr lang="fr-FR" dirty="0"/>
              <a:t>Grâce à l’éco-conception et au réemploi</a:t>
            </a:r>
          </a:p>
        </p:txBody>
      </p:sp>
      <p:pic>
        <p:nvPicPr>
          <p:cNvPr id="27" name="Picture 2" descr="J:\02 - Ressources\01 - Photothèque_videotheque\Photos\2021 - Tremplin bâtiment &amp; SERFIM\9 juillet 2021 - chantier\20210709_104803.jpg">
            <a:extLst>
              <a:ext uri="{FF2B5EF4-FFF2-40B4-BE49-F238E27FC236}">
                <a16:creationId xmlns:a16="http://schemas.microsoft.com/office/drawing/2014/main" id="{7760EFC0-C4D7-E56E-56A3-AF78C665E4E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15703" y="3049773"/>
            <a:ext cx="384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J:\02 - Ressources\01 - Photothèque_videotheque\Photos\2021 - Tremplin bâtiment &amp; SERFIM\9 juillet 2021 - chantier\20210709_102805.jpg">
            <a:extLst>
              <a:ext uri="{FF2B5EF4-FFF2-40B4-BE49-F238E27FC236}">
                <a16:creationId xmlns:a16="http://schemas.microsoft.com/office/drawing/2014/main" id="{22FCAD90-F225-5B53-11C5-806B2942916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19343" y="3060659"/>
            <a:ext cx="3839999" cy="2160000"/>
          </a:xfrm>
          <a:prstGeom prst="rect">
            <a:avLst/>
          </a:prstGeom>
          <a:noFill/>
          <a:extLst>
            <a:ext uri="{909E8E84-426E-40DD-AFC4-6F175D3DCCD1}">
              <a14:hiddenFill xmlns:a14="http://schemas.microsoft.com/office/drawing/2010/main">
                <a:solidFill>
                  <a:srgbClr val="FFFFFF"/>
                </a:solidFill>
              </a14:hiddenFill>
            </a:ext>
          </a:extLst>
        </p:spPr>
      </p:pic>
      <p:sp>
        <p:nvSpPr>
          <p:cNvPr id="29" name="ZoneTexte 28">
            <a:extLst>
              <a:ext uri="{FF2B5EF4-FFF2-40B4-BE49-F238E27FC236}">
                <a16:creationId xmlns:a16="http://schemas.microsoft.com/office/drawing/2014/main" id="{D3158165-22A8-3D25-B7AB-4B3F54431A35}"/>
              </a:ext>
            </a:extLst>
          </p:cNvPr>
          <p:cNvSpPr txBox="1"/>
          <p:nvPr/>
        </p:nvSpPr>
        <p:spPr>
          <a:xfrm>
            <a:off x="4424724" y="2358799"/>
            <a:ext cx="342195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s-PE"/>
            </a:defPPr>
            <a:lvl1pPr algn="just">
              <a:defRPr sz="1600">
                <a:solidFill>
                  <a:srgbClr val="4D4E4D"/>
                </a:solidFill>
                <a:latin typeface="Century Gothic" panose="020B0502020202020204" pitchFamily="34" charset="0"/>
              </a:defRPr>
            </a:lvl1pPr>
          </a:lstStyle>
          <a:p>
            <a:pPr algn="ctr"/>
            <a:r>
              <a:rPr lang="fr-FR" b="1" dirty="0">
                <a:solidFill>
                  <a:srgbClr val="FF6A5B"/>
                </a:solidFill>
              </a:rPr>
              <a:t>Augmenter le recyclage</a:t>
            </a:r>
          </a:p>
        </p:txBody>
      </p:sp>
      <p:sp>
        <p:nvSpPr>
          <p:cNvPr id="30" name="ZoneTexte 29">
            <a:extLst>
              <a:ext uri="{FF2B5EF4-FFF2-40B4-BE49-F238E27FC236}">
                <a16:creationId xmlns:a16="http://schemas.microsoft.com/office/drawing/2014/main" id="{0E4BD4C8-9232-1FF5-09A1-2D4CE5D751A0}"/>
              </a:ext>
            </a:extLst>
          </p:cNvPr>
          <p:cNvSpPr txBox="1"/>
          <p:nvPr/>
        </p:nvSpPr>
        <p:spPr>
          <a:xfrm>
            <a:off x="8528363" y="2358799"/>
            <a:ext cx="342195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s-PE"/>
            </a:defPPr>
            <a:lvl1pPr algn="just">
              <a:defRPr sz="1600">
                <a:solidFill>
                  <a:srgbClr val="4D4E4D"/>
                </a:solidFill>
                <a:latin typeface="Century Gothic" panose="020B0502020202020204" pitchFamily="34" charset="0"/>
              </a:defRPr>
            </a:lvl1pPr>
          </a:lstStyle>
          <a:p>
            <a:pPr algn="ctr"/>
            <a:r>
              <a:rPr lang="fr-FR" b="1" dirty="0">
                <a:solidFill>
                  <a:srgbClr val="FF6A5B"/>
                </a:solidFill>
              </a:rPr>
              <a:t>Réduire les quantités de déchets </a:t>
            </a:r>
            <a:r>
              <a:rPr lang="fr-FR" sz="1400" i="1" dirty="0">
                <a:solidFill>
                  <a:srgbClr val="FF6A5B"/>
                </a:solidFill>
              </a:rPr>
              <a:t>(46Mt/an, secteur générant le plus)</a:t>
            </a:r>
            <a:endParaRPr lang="fr-FR" i="1" dirty="0">
              <a:solidFill>
                <a:srgbClr val="FF6A5B"/>
              </a:solidFill>
            </a:endParaRPr>
          </a:p>
        </p:txBody>
      </p:sp>
      <p:sp>
        <p:nvSpPr>
          <p:cNvPr id="31" name="Ellipse 30">
            <a:extLst>
              <a:ext uri="{FF2B5EF4-FFF2-40B4-BE49-F238E27FC236}">
                <a16:creationId xmlns:a16="http://schemas.microsoft.com/office/drawing/2014/main" id="{F81DEE86-F7BB-A516-9DE9-EC17397828B9}"/>
              </a:ext>
            </a:extLst>
          </p:cNvPr>
          <p:cNvSpPr/>
          <p:nvPr/>
        </p:nvSpPr>
        <p:spPr>
          <a:xfrm>
            <a:off x="0" y="2895600"/>
            <a:ext cx="473991" cy="468086"/>
          </a:xfrm>
          <a:prstGeom prst="ellipse">
            <a:avLst/>
          </a:prstGeom>
          <a:solidFill>
            <a:srgbClr val="FF6A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1</a:t>
            </a:r>
          </a:p>
        </p:txBody>
      </p:sp>
      <p:sp>
        <p:nvSpPr>
          <p:cNvPr id="32" name="Ellipse 31">
            <a:extLst>
              <a:ext uri="{FF2B5EF4-FFF2-40B4-BE49-F238E27FC236}">
                <a16:creationId xmlns:a16="http://schemas.microsoft.com/office/drawing/2014/main" id="{F88327DB-10CF-FF8D-808B-2C6144F73F16}"/>
              </a:ext>
            </a:extLst>
          </p:cNvPr>
          <p:cNvSpPr/>
          <p:nvPr/>
        </p:nvSpPr>
        <p:spPr>
          <a:xfrm>
            <a:off x="3978707" y="2895600"/>
            <a:ext cx="473991" cy="468086"/>
          </a:xfrm>
          <a:prstGeom prst="ellipse">
            <a:avLst/>
          </a:prstGeom>
          <a:solidFill>
            <a:srgbClr val="FF6A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2</a:t>
            </a:r>
          </a:p>
        </p:txBody>
      </p:sp>
      <p:sp>
        <p:nvSpPr>
          <p:cNvPr id="33" name="Ellipse 32">
            <a:extLst>
              <a:ext uri="{FF2B5EF4-FFF2-40B4-BE49-F238E27FC236}">
                <a16:creationId xmlns:a16="http://schemas.microsoft.com/office/drawing/2014/main" id="{BD0F3B48-0ECF-FDA0-39AF-06640305B755}"/>
              </a:ext>
            </a:extLst>
          </p:cNvPr>
          <p:cNvSpPr/>
          <p:nvPr/>
        </p:nvSpPr>
        <p:spPr>
          <a:xfrm>
            <a:off x="8104393" y="2895600"/>
            <a:ext cx="473991" cy="468086"/>
          </a:xfrm>
          <a:prstGeom prst="ellipse">
            <a:avLst/>
          </a:prstGeom>
          <a:solidFill>
            <a:srgbClr val="FF6A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3</a:t>
            </a:r>
          </a:p>
        </p:txBody>
      </p:sp>
    </p:spTree>
    <p:extLst>
      <p:ext uri="{BB962C8B-B14F-4D97-AF65-F5344CB8AC3E}">
        <p14:creationId xmlns:p14="http://schemas.microsoft.com/office/powerpoint/2010/main" val="21616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anim calcmode="lin" valueType="num">
                                      <p:cBhvr>
                                        <p:cTn id="45" dur="1000" fill="hold"/>
                                        <p:tgtEl>
                                          <p:spTgt spid="32"/>
                                        </p:tgtEl>
                                        <p:attrNameLst>
                                          <p:attrName>ppt_x</p:attrName>
                                        </p:attrNameLst>
                                      </p:cBhvr>
                                      <p:tavLst>
                                        <p:tav tm="0">
                                          <p:val>
                                            <p:strVal val="#ppt_x"/>
                                          </p:val>
                                        </p:tav>
                                        <p:tav tm="100000">
                                          <p:val>
                                            <p:strVal val="#ppt_x"/>
                                          </p:val>
                                        </p:tav>
                                      </p:tavLst>
                                    </p:anim>
                                    <p:anim calcmode="lin" valueType="num">
                                      <p:cBhvr>
                                        <p:cTn id="4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1000"/>
                                        <p:tgtEl>
                                          <p:spTgt spid="30"/>
                                        </p:tgtEl>
                                      </p:cBhvr>
                                    </p:animEffect>
                                    <p:anim calcmode="lin" valueType="num">
                                      <p:cBhvr>
                                        <p:cTn id="62" dur="1000" fill="hold"/>
                                        <p:tgtEl>
                                          <p:spTgt spid="30"/>
                                        </p:tgtEl>
                                        <p:attrNameLst>
                                          <p:attrName>ppt_x</p:attrName>
                                        </p:attrNameLst>
                                      </p:cBhvr>
                                      <p:tavLst>
                                        <p:tav tm="0">
                                          <p:val>
                                            <p:strVal val="#ppt_x"/>
                                          </p:val>
                                        </p:tav>
                                        <p:tav tm="100000">
                                          <p:val>
                                            <p:strVal val="#ppt_x"/>
                                          </p:val>
                                        </p:tav>
                                      </p:tavLst>
                                    </p:anim>
                                    <p:anim calcmode="lin" valueType="num">
                                      <p:cBhvr>
                                        <p:cTn id="63" dur="1000" fill="hold"/>
                                        <p:tgtEl>
                                          <p:spTgt spid="30"/>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1000"/>
                                        <p:tgtEl>
                                          <p:spTgt spid="33"/>
                                        </p:tgtEl>
                                      </p:cBhvr>
                                    </p:animEffect>
                                    <p:anim calcmode="lin" valueType="num">
                                      <p:cBhvr>
                                        <p:cTn id="67" dur="1000" fill="hold"/>
                                        <p:tgtEl>
                                          <p:spTgt spid="33"/>
                                        </p:tgtEl>
                                        <p:attrNameLst>
                                          <p:attrName>ppt_x</p:attrName>
                                        </p:attrNameLst>
                                      </p:cBhvr>
                                      <p:tavLst>
                                        <p:tav tm="0">
                                          <p:val>
                                            <p:strVal val="#ppt_x"/>
                                          </p:val>
                                        </p:tav>
                                        <p:tav tm="100000">
                                          <p:val>
                                            <p:strVal val="#ppt_x"/>
                                          </p:val>
                                        </p:tav>
                                      </p:tavLst>
                                    </p:anim>
                                    <p:anim calcmode="lin" valueType="num">
                                      <p:cBhvr>
                                        <p:cTn id="6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5" grpId="0"/>
      <p:bldP spid="26" grpId="0"/>
      <p:bldP spid="29" grpId="0"/>
      <p:bldP spid="30" grpId="0"/>
      <p:bldP spid="31" grpId="0" animBg="1"/>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313765" y="1668794"/>
            <a:ext cx="11564470" cy="1760206"/>
          </a:xfrm>
        </p:spPr>
        <p:txBody>
          <a:bodyPr/>
          <a:lstStyle/>
          <a:p>
            <a:pPr algn="ctr"/>
            <a:r>
              <a:rPr lang="fr-FR" sz="5400" dirty="0"/>
              <a:t>La filière PMCB et les 4 éco-organisme agréés par l’Etat</a:t>
            </a:r>
          </a:p>
        </p:txBody>
      </p:sp>
      <p:sp>
        <p:nvSpPr>
          <p:cNvPr id="12" name="Marcador de número de diapositiva 5">
            <a:extLst>
              <a:ext uri="{FF2B5EF4-FFF2-40B4-BE49-F238E27FC236}">
                <a16:creationId xmlns:a16="http://schemas.microsoft.com/office/drawing/2014/main" id="{18BAA96D-045F-26B9-15FB-4597E08B60FC}"/>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6</a:t>
            </a:fld>
            <a:endParaRPr lang="es-PE" dirty="0"/>
          </a:p>
        </p:txBody>
      </p:sp>
    </p:spTree>
    <p:extLst>
      <p:ext uri="{BB962C8B-B14F-4D97-AF65-F5344CB8AC3E}">
        <p14:creationId xmlns:p14="http://schemas.microsoft.com/office/powerpoint/2010/main" val="4208160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311972" y="201532"/>
            <a:ext cx="11664438" cy="1032491"/>
          </a:xfrm>
        </p:spPr>
        <p:txBody>
          <a:bodyPr/>
          <a:lstStyle/>
          <a:p>
            <a:r>
              <a:rPr lang="fr-FR" dirty="0"/>
              <a:t>Depuis début 2023</a:t>
            </a:r>
          </a:p>
        </p:txBody>
      </p:sp>
      <p:sp>
        <p:nvSpPr>
          <p:cNvPr id="10" name="Marcador de número de diapositiva 5">
            <a:extLst>
              <a:ext uri="{FF2B5EF4-FFF2-40B4-BE49-F238E27FC236}">
                <a16:creationId xmlns:a16="http://schemas.microsoft.com/office/drawing/2014/main" id="{A6DA7110-AB99-D7F2-6D3E-07627ABA2D56}"/>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7</a:t>
            </a:fld>
            <a:endParaRPr lang="es-PE" dirty="0"/>
          </a:p>
        </p:txBody>
      </p:sp>
      <p:pic>
        <p:nvPicPr>
          <p:cNvPr id="2" name="Image 1" descr="Une image contenant Police, Graphique, capture d’écran, logo&#10;&#10;Description générée automatiquement">
            <a:extLst>
              <a:ext uri="{FF2B5EF4-FFF2-40B4-BE49-F238E27FC236}">
                <a16:creationId xmlns:a16="http://schemas.microsoft.com/office/drawing/2014/main" id="{5C5F1F34-C64C-70EF-C308-903E3F7894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2315" y="3397495"/>
            <a:ext cx="3470500" cy="581309"/>
          </a:xfrm>
          <a:prstGeom prst="rect">
            <a:avLst/>
          </a:prstGeom>
        </p:spPr>
      </p:pic>
      <p:sp>
        <p:nvSpPr>
          <p:cNvPr id="3" name="ZoneTexte 2">
            <a:extLst>
              <a:ext uri="{FF2B5EF4-FFF2-40B4-BE49-F238E27FC236}">
                <a16:creationId xmlns:a16="http://schemas.microsoft.com/office/drawing/2014/main" id="{4DE77E1C-9B37-0A71-AFED-A80013E385D5}"/>
              </a:ext>
            </a:extLst>
          </p:cNvPr>
          <p:cNvSpPr txBox="1"/>
          <p:nvPr/>
        </p:nvSpPr>
        <p:spPr>
          <a:xfrm>
            <a:off x="730903" y="4297859"/>
            <a:ext cx="3399292" cy="400110"/>
          </a:xfrm>
          <a:prstGeom prst="rect">
            <a:avLst/>
          </a:prstGeom>
          <a:solidFill>
            <a:srgbClr val="727171"/>
          </a:solidFill>
        </p:spPr>
        <p:txBody>
          <a:bodyPr wrap="square" rtlCol="0">
            <a:spAutoFit/>
          </a:bodyPr>
          <a:lstStyle/>
          <a:p>
            <a:pPr algn="ctr"/>
            <a:r>
              <a:rPr lang="fr-FR" sz="2000" b="1" dirty="0">
                <a:solidFill>
                  <a:schemeClr val="bg1"/>
                </a:solidFill>
              </a:rPr>
              <a:t>4 éco-organismes agréés</a:t>
            </a:r>
          </a:p>
        </p:txBody>
      </p:sp>
      <p:sp>
        <p:nvSpPr>
          <p:cNvPr id="4" name="ZoneTexte 3">
            <a:extLst>
              <a:ext uri="{FF2B5EF4-FFF2-40B4-BE49-F238E27FC236}">
                <a16:creationId xmlns:a16="http://schemas.microsoft.com/office/drawing/2014/main" id="{335090C2-A983-ED76-FCB5-500AC6753F51}"/>
              </a:ext>
            </a:extLst>
          </p:cNvPr>
          <p:cNvSpPr txBox="1"/>
          <p:nvPr/>
        </p:nvSpPr>
        <p:spPr>
          <a:xfrm>
            <a:off x="4801622" y="2389884"/>
            <a:ext cx="4407107" cy="400110"/>
          </a:xfrm>
          <a:prstGeom prst="rect">
            <a:avLst/>
          </a:prstGeom>
          <a:noFill/>
        </p:spPr>
        <p:txBody>
          <a:bodyPr wrap="square" rtlCol="0">
            <a:spAutoFit/>
          </a:bodyPr>
          <a:lstStyle/>
          <a:p>
            <a:pPr algn="ctr"/>
            <a:r>
              <a:rPr lang="fr-FR" sz="2000" i="1" dirty="0">
                <a:solidFill>
                  <a:srgbClr val="727171"/>
                </a:solidFill>
              </a:rPr>
              <a:t>réunis dans 1 organisme coordonnateur</a:t>
            </a:r>
          </a:p>
        </p:txBody>
      </p:sp>
      <p:sp>
        <p:nvSpPr>
          <p:cNvPr id="5" name="Rectangle : coins arrondis 4">
            <a:extLst>
              <a:ext uri="{FF2B5EF4-FFF2-40B4-BE49-F238E27FC236}">
                <a16:creationId xmlns:a16="http://schemas.microsoft.com/office/drawing/2014/main" id="{D672A16D-E09B-A7D2-2019-E93FD90CBD71}"/>
              </a:ext>
            </a:extLst>
          </p:cNvPr>
          <p:cNvSpPr/>
          <p:nvPr/>
        </p:nvSpPr>
        <p:spPr>
          <a:xfrm>
            <a:off x="224854" y="1372221"/>
            <a:ext cx="4407107" cy="2912404"/>
          </a:xfrm>
          <a:prstGeom prst="roundRect">
            <a:avLst>
              <a:gd name="adj" fmla="val 10491"/>
            </a:avLst>
          </a:prstGeom>
          <a:noFill/>
          <a:ln w="28575">
            <a:solidFill>
              <a:srgbClr val="7271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 en angle 6">
            <a:extLst>
              <a:ext uri="{FF2B5EF4-FFF2-40B4-BE49-F238E27FC236}">
                <a16:creationId xmlns:a16="http://schemas.microsoft.com/office/drawing/2014/main" id="{89A95AC7-3D36-3A35-9C29-FE5E94227B7E}"/>
              </a:ext>
            </a:extLst>
          </p:cNvPr>
          <p:cNvCxnSpPr>
            <a:cxnSpLocks/>
            <a:stCxn id="5" idx="3"/>
            <a:endCxn id="2" idx="0"/>
          </p:cNvCxnSpPr>
          <p:nvPr/>
        </p:nvCxnSpPr>
        <p:spPr>
          <a:xfrm>
            <a:off x="4631961" y="2828423"/>
            <a:ext cx="4465604" cy="569072"/>
          </a:xfrm>
          <a:prstGeom prst="bentConnector2">
            <a:avLst/>
          </a:prstGeom>
          <a:ln>
            <a:solidFill>
              <a:srgbClr val="727171"/>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027373D9-EF8A-5804-E61F-0D820359C309}"/>
              </a:ext>
            </a:extLst>
          </p:cNvPr>
          <p:cNvSpPr txBox="1"/>
          <p:nvPr/>
        </p:nvSpPr>
        <p:spPr>
          <a:xfrm>
            <a:off x="6297659" y="4368073"/>
            <a:ext cx="5746228" cy="2031325"/>
          </a:xfrm>
          <a:prstGeom prst="rect">
            <a:avLst/>
          </a:prstGeom>
          <a:noFill/>
        </p:spPr>
        <p:txBody>
          <a:bodyPr wrap="square" rtlCol="0">
            <a:spAutoFit/>
          </a:bodyPr>
          <a:lstStyle/>
          <a:p>
            <a:r>
              <a:rPr lang="fr-FR" b="1" dirty="0">
                <a:solidFill>
                  <a:schemeClr val="bg1"/>
                </a:solidFill>
                <a:highlight>
                  <a:srgbClr val="727171"/>
                </a:highlight>
              </a:rPr>
              <a:t>Autour de 2 missions</a:t>
            </a:r>
          </a:p>
          <a:p>
            <a:pPr marL="342900" indent="-342900">
              <a:buFont typeface="+mj-lt"/>
              <a:buAutoNum type="arabicPeriod"/>
            </a:pPr>
            <a:r>
              <a:rPr lang="fr-FR" dirty="0">
                <a:solidFill>
                  <a:srgbClr val="727171"/>
                </a:solidFill>
              </a:rPr>
              <a:t>Assurer </a:t>
            </a:r>
            <a:r>
              <a:rPr lang="fr-FR" b="1" dirty="0">
                <a:solidFill>
                  <a:srgbClr val="727171"/>
                </a:solidFill>
              </a:rPr>
              <a:t>l’équilibrage</a:t>
            </a:r>
            <a:r>
              <a:rPr lang="fr-FR" dirty="0">
                <a:solidFill>
                  <a:srgbClr val="727171"/>
                </a:solidFill>
              </a:rPr>
              <a:t> de la filière (obligations de collecte à due proportion de la part de marchés amont)</a:t>
            </a:r>
          </a:p>
          <a:p>
            <a:pPr marL="342900" indent="-342900">
              <a:buFont typeface="+mj-lt"/>
              <a:buAutoNum type="arabicPeriod"/>
            </a:pPr>
            <a:r>
              <a:rPr lang="fr-FR" dirty="0">
                <a:solidFill>
                  <a:srgbClr val="727171"/>
                </a:solidFill>
              </a:rPr>
              <a:t>Porter des </a:t>
            </a:r>
            <a:r>
              <a:rPr lang="fr-FR" b="1" dirty="0">
                <a:solidFill>
                  <a:srgbClr val="727171"/>
                </a:solidFill>
              </a:rPr>
              <a:t>sujets d’intérêt commun </a:t>
            </a:r>
            <a:r>
              <a:rPr lang="fr-FR" dirty="0">
                <a:solidFill>
                  <a:srgbClr val="727171"/>
                </a:solidFill>
              </a:rPr>
              <a:t>(standards de tri, exigences de traçabilité, déploiement du maillage de points de reprise, dépôts sauvages, contrat-unique collectivités, études)</a:t>
            </a:r>
          </a:p>
        </p:txBody>
      </p:sp>
      <p:grpSp>
        <p:nvGrpSpPr>
          <p:cNvPr id="12" name="Google Shape;810;p26">
            <a:extLst>
              <a:ext uri="{FF2B5EF4-FFF2-40B4-BE49-F238E27FC236}">
                <a16:creationId xmlns:a16="http://schemas.microsoft.com/office/drawing/2014/main" id="{F29A1EDB-3FCD-ACA8-F12D-525EA3AF4609}"/>
              </a:ext>
            </a:extLst>
          </p:cNvPr>
          <p:cNvGrpSpPr/>
          <p:nvPr/>
        </p:nvGrpSpPr>
        <p:grpSpPr>
          <a:xfrm>
            <a:off x="2613578" y="3251803"/>
            <a:ext cx="1713662" cy="461798"/>
            <a:chOff x="318084" y="6375446"/>
            <a:chExt cx="837986" cy="225820"/>
          </a:xfrm>
        </p:grpSpPr>
        <p:grpSp>
          <p:nvGrpSpPr>
            <p:cNvPr id="13" name="Google Shape;811;p26">
              <a:extLst>
                <a:ext uri="{FF2B5EF4-FFF2-40B4-BE49-F238E27FC236}">
                  <a16:creationId xmlns:a16="http://schemas.microsoft.com/office/drawing/2014/main" id="{170F76A6-6FA0-69FF-6988-93673C90D366}"/>
                </a:ext>
              </a:extLst>
            </p:cNvPr>
            <p:cNvGrpSpPr/>
            <p:nvPr/>
          </p:nvGrpSpPr>
          <p:grpSpPr>
            <a:xfrm>
              <a:off x="318084" y="6375446"/>
              <a:ext cx="201198" cy="225820"/>
              <a:chOff x="318084" y="6375446"/>
              <a:chExt cx="201198" cy="225820"/>
            </a:xfrm>
          </p:grpSpPr>
          <p:sp>
            <p:nvSpPr>
              <p:cNvPr id="35" name="Google Shape;812;p26">
                <a:extLst>
                  <a:ext uri="{FF2B5EF4-FFF2-40B4-BE49-F238E27FC236}">
                    <a16:creationId xmlns:a16="http://schemas.microsoft.com/office/drawing/2014/main" id="{A13E79E6-8CDC-576D-A856-428258AD6986}"/>
                  </a:ext>
                </a:extLst>
              </p:cNvPr>
              <p:cNvSpPr/>
              <p:nvPr/>
            </p:nvSpPr>
            <p:spPr>
              <a:xfrm>
                <a:off x="356309" y="6428139"/>
                <a:ext cx="124805" cy="114619"/>
              </a:xfrm>
              <a:custGeom>
                <a:avLst/>
                <a:gdLst/>
                <a:ahLst/>
                <a:cxnLst/>
                <a:rect l="l" t="t" r="r" b="b"/>
                <a:pathLst>
                  <a:path w="124805" h="114619" extrusionOk="0">
                    <a:moveTo>
                      <a:pt x="124805" y="62515"/>
                    </a:moveTo>
                    <a:lnTo>
                      <a:pt x="62403" y="0"/>
                    </a:lnTo>
                    <a:lnTo>
                      <a:pt x="0" y="62515"/>
                    </a:lnTo>
                    <a:lnTo>
                      <a:pt x="21827" y="62515"/>
                    </a:lnTo>
                    <a:lnTo>
                      <a:pt x="21827" y="114620"/>
                    </a:lnTo>
                    <a:lnTo>
                      <a:pt x="102922" y="114620"/>
                    </a:lnTo>
                    <a:lnTo>
                      <a:pt x="102922" y="6251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nvGrpSpPr>
              <p:cNvPr id="36" name="Google Shape;813;p26">
                <a:extLst>
                  <a:ext uri="{FF2B5EF4-FFF2-40B4-BE49-F238E27FC236}">
                    <a16:creationId xmlns:a16="http://schemas.microsoft.com/office/drawing/2014/main" id="{9F1FC8B5-CB81-CAA2-5AC4-BFC2D85D6946}"/>
                  </a:ext>
                </a:extLst>
              </p:cNvPr>
              <p:cNvGrpSpPr/>
              <p:nvPr/>
            </p:nvGrpSpPr>
            <p:grpSpPr>
              <a:xfrm>
                <a:off x="318084" y="6375446"/>
                <a:ext cx="195714" cy="167872"/>
                <a:chOff x="318084" y="6375446"/>
                <a:chExt cx="195714" cy="167872"/>
              </a:xfrm>
            </p:grpSpPr>
            <p:sp>
              <p:nvSpPr>
                <p:cNvPr id="38" name="Google Shape;814;p26">
                  <a:extLst>
                    <a:ext uri="{FF2B5EF4-FFF2-40B4-BE49-F238E27FC236}">
                      <a16:creationId xmlns:a16="http://schemas.microsoft.com/office/drawing/2014/main" id="{9D8CE027-192B-3A30-D1E9-BDE769852CBD}"/>
                    </a:ext>
                  </a:extLst>
                </p:cNvPr>
                <p:cNvSpPr/>
                <p:nvPr/>
              </p:nvSpPr>
              <p:spPr>
                <a:xfrm>
                  <a:off x="459231" y="6542759"/>
                  <a:ext cx="559" cy="559"/>
                </a:xfrm>
                <a:custGeom>
                  <a:avLst/>
                  <a:gdLst/>
                  <a:ahLst/>
                  <a:cxnLst/>
                  <a:rect l="l" t="t" r="r" b="b"/>
                  <a:pathLst>
                    <a:path w="559" h="559" extrusionOk="0">
                      <a:moveTo>
                        <a:pt x="0" y="0"/>
                      </a:moveTo>
                      <a:lnTo>
                        <a:pt x="0" y="0"/>
                      </a:lnTo>
                      <a:lnTo>
                        <a:pt x="0" y="0"/>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39" name="Google Shape;815;p26">
                  <a:extLst>
                    <a:ext uri="{FF2B5EF4-FFF2-40B4-BE49-F238E27FC236}">
                      <a16:creationId xmlns:a16="http://schemas.microsoft.com/office/drawing/2014/main" id="{354C79F1-6D57-8ABC-A328-C29C8ABDF2A2}"/>
                    </a:ext>
                  </a:extLst>
                </p:cNvPr>
                <p:cNvSpPr/>
                <p:nvPr/>
              </p:nvSpPr>
              <p:spPr>
                <a:xfrm>
                  <a:off x="318084" y="6375446"/>
                  <a:ext cx="195714" cy="167368"/>
                </a:xfrm>
                <a:custGeom>
                  <a:avLst/>
                  <a:gdLst/>
                  <a:ahLst/>
                  <a:cxnLst/>
                  <a:rect l="l" t="t" r="r" b="b"/>
                  <a:pathLst>
                    <a:path w="195714" h="167368" extrusionOk="0">
                      <a:moveTo>
                        <a:pt x="60052" y="115207"/>
                      </a:moveTo>
                      <a:lnTo>
                        <a:pt x="38225" y="115207"/>
                      </a:lnTo>
                      <a:lnTo>
                        <a:pt x="100628" y="52693"/>
                      </a:lnTo>
                      <a:lnTo>
                        <a:pt x="100628" y="52693"/>
                      </a:lnTo>
                      <a:lnTo>
                        <a:pt x="100628" y="52693"/>
                      </a:lnTo>
                      <a:lnTo>
                        <a:pt x="100628" y="52693"/>
                      </a:lnTo>
                      <a:lnTo>
                        <a:pt x="100628" y="52693"/>
                      </a:lnTo>
                      <a:lnTo>
                        <a:pt x="195715" y="52693"/>
                      </a:lnTo>
                      <a:cubicBezTo>
                        <a:pt x="194484" y="51349"/>
                        <a:pt x="193141" y="50174"/>
                        <a:pt x="191741" y="49335"/>
                      </a:cubicBezTo>
                      <a:lnTo>
                        <a:pt x="110142" y="2267"/>
                      </a:lnTo>
                      <a:cubicBezTo>
                        <a:pt x="104881" y="-756"/>
                        <a:pt x="96318" y="-756"/>
                        <a:pt x="91058" y="2267"/>
                      </a:cubicBezTo>
                      <a:lnTo>
                        <a:pt x="9514" y="49335"/>
                      </a:lnTo>
                      <a:cubicBezTo>
                        <a:pt x="4253" y="52357"/>
                        <a:pt x="0" y="59800"/>
                        <a:pt x="0" y="65845"/>
                      </a:cubicBezTo>
                      <a:lnTo>
                        <a:pt x="0" y="160036"/>
                      </a:lnTo>
                      <a:cubicBezTo>
                        <a:pt x="0" y="162387"/>
                        <a:pt x="672" y="164962"/>
                        <a:pt x="1735" y="167368"/>
                      </a:cubicBezTo>
                      <a:lnTo>
                        <a:pt x="60052" y="167368"/>
                      </a:lnTo>
                      <a:lnTo>
                        <a:pt x="60052" y="115207"/>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sp>
            <p:nvSpPr>
              <p:cNvPr id="37" name="Google Shape;816;p26">
                <a:extLst>
                  <a:ext uri="{FF2B5EF4-FFF2-40B4-BE49-F238E27FC236}">
                    <a16:creationId xmlns:a16="http://schemas.microsoft.com/office/drawing/2014/main" id="{D78AC256-D35C-0D07-C4FC-AF80E91EE315}"/>
                  </a:ext>
                </a:extLst>
              </p:cNvPr>
              <p:cNvSpPr/>
              <p:nvPr/>
            </p:nvSpPr>
            <p:spPr>
              <a:xfrm>
                <a:off x="319930" y="6428134"/>
                <a:ext cx="199352" cy="173132"/>
              </a:xfrm>
              <a:custGeom>
                <a:avLst/>
                <a:gdLst/>
                <a:ahLst/>
                <a:cxnLst/>
                <a:rect l="l" t="t" r="r" b="b"/>
                <a:pathLst>
                  <a:path w="199352" h="173132" extrusionOk="0">
                    <a:moveTo>
                      <a:pt x="193812" y="0"/>
                    </a:moveTo>
                    <a:lnTo>
                      <a:pt x="98781" y="0"/>
                    </a:lnTo>
                    <a:lnTo>
                      <a:pt x="98781" y="0"/>
                    </a:lnTo>
                    <a:lnTo>
                      <a:pt x="161184" y="62515"/>
                    </a:lnTo>
                    <a:lnTo>
                      <a:pt x="139357" y="62515"/>
                    </a:lnTo>
                    <a:lnTo>
                      <a:pt x="139357" y="114620"/>
                    </a:lnTo>
                    <a:lnTo>
                      <a:pt x="0" y="114620"/>
                    </a:lnTo>
                    <a:cubicBezTo>
                      <a:pt x="1735" y="118425"/>
                      <a:pt x="4477" y="121951"/>
                      <a:pt x="7667" y="123798"/>
                    </a:cubicBezTo>
                    <a:lnTo>
                      <a:pt x="89211" y="170866"/>
                    </a:lnTo>
                    <a:cubicBezTo>
                      <a:pt x="94472" y="173888"/>
                      <a:pt x="103034" y="173888"/>
                      <a:pt x="108295" y="170866"/>
                    </a:cubicBezTo>
                    <a:lnTo>
                      <a:pt x="189838" y="123798"/>
                    </a:lnTo>
                    <a:cubicBezTo>
                      <a:pt x="195099" y="120776"/>
                      <a:pt x="199353" y="113332"/>
                      <a:pt x="199353" y="107288"/>
                    </a:cubicBezTo>
                    <a:lnTo>
                      <a:pt x="199353" y="13152"/>
                    </a:lnTo>
                    <a:cubicBezTo>
                      <a:pt x="199353" y="8731"/>
                      <a:pt x="197058" y="3638"/>
                      <a:pt x="193812" y="0"/>
                    </a:cubicBezTo>
                    <a:close/>
                  </a:path>
                </a:pathLst>
              </a:custGeom>
              <a:solidFill>
                <a:srgbClr val="DB605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grpSp>
          <p:nvGrpSpPr>
            <p:cNvPr id="14" name="Google Shape;817;p26">
              <a:extLst>
                <a:ext uri="{FF2B5EF4-FFF2-40B4-BE49-F238E27FC236}">
                  <a16:creationId xmlns:a16="http://schemas.microsoft.com/office/drawing/2014/main" id="{09187415-8F71-D6B0-CECC-0F78F6BD4D9C}"/>
                </a:ext>
              </a:extLst>
            </p:cNvPr>
            <p:cNvGrpSpPr/>
            <p:nvPr/>
          </p:nvGrpSpPr>
          <p:grpSpPr>
            <a:xfrm>
              <a:off x="546931" y="6402562"/>
              <a:ext cx="609139" cy="135831"/>
              <a:chOff x="546931" y="6402562"/>
              <a:chExt cx="609139" cy="135831"/>
            </a:xfrm>
          </p:grpSpPr>
          <p:sp>
            <p:nvSpPr>
              <p:cNvPr id="15" name="Google Shape;818;p26">
                <a:extLst>
                  <a:ext uri="{FF2B5EF4-FFF2-40B4-BE49-F238E27FC236}">
                    <a16:creationId xmlns:a16="http://schemas.microsoft.com/office/drawing/2014/main" id="{2233A0AA-75E9-2DC5-1B69-E7C85BD5A59E}"/>
                  </a:ext>
                </a:extLst>
              </p:cNvPr>
              <p:cNvSpPr/>
              <p:nvPr/>
            </p:nvSpPr>
            <p:spPr>
              <a:xfrm>
                <a:off x="546931" y="6435918"/>
                <a:ext cx="94471" cy="102474"/>
              </a:xfrm>
              <a:custGeom>
                <a:avLst/>
                <a:gdLst/>
                <a:ahLst/>
                <a:cxnLst/>
                <a:rect l="l" t="t" r="r" b="b"/>
                <a:pathLst>
                  <a:path w="94471" h="102474" extrusionOk="0">
                    <a:moveTo>
                      <a:pt x="40968" y="102475"/>
                    </a:moveTo>
                    <a:lnTo>
                      <a:pt x="0" y="0"/>
                    </a:lnTo>
                    <a:lnTo>
                      <a:pt x="19980" y="0"/>
                    </a:lnTo>
                    <a:lnTo>
                      <a:pt x="47348" y="68111"/>
                    </a:lnTo>
                    <a:lnTo>
                      <a:pt x="74491" y="0"/>
                    </a:lnTo>
                    <a:lnTo>
                      <a:pt x="94472" y="0"/>
                    </a:lnTo>
                    <a:lnTo>
                      <a:pt x="53504" y="102475"/>
                    </a:lnTo>
                    <a:lnTo>
                      <a:pt x="40968" y="102475"/>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6" name="Google Shape;819;p26">
                <a:extLst>
                  <a:ext uri="{FF2B5EF4-FFF2-40B4-BE49-F238E27FC236}">
                    <a16:creationId xmlns:a16="http://schemas.microsoft.com/office/drawing/2014/main" id="{FE58EACB-0F05-55AB-D238-398FEC37F0B5}"/>
                  </a:ext>
                </a:extLst>
              </p:cNvPr>
              <p:cNvSpPr/>
              <p:nvPr/>
            </p:nvSpPr>
            <p:spPr>
              <a:xfrm>
                <a:off x="648230" y="6435918"/>
                <a:ext cx="85740" cy="102418"/>
              </a:xfrm>
              <a:custGeom>
                <a:avLst/>
                <a:gdLst/>
                <a:ahLst/>
                <a:cxnLst/>
                <a:rect l="l" t="t" r="r" b="b"/>
                <a:pathLst>
                  <a:path w="85740" h="102418" extrusionOk="0">
                    <a:moveTo>
                      <a:pt x="42870" y="0"/>
                    </a:moveTo>
                    <a:cubicBezTo>
                      <a:pt x="55855" y="0"/>
                      <a:pt x="66376" y="3470"/>
                      <a:pt x="73708" y="10074"/>
                    </a:cubicBezTo>
                    <a:cubicBezTo>
                      <a:pt x="81487" y="16846"/>
                      <a:pt x="85741" y="26752"/>
                      <a:pt x="85741" y="38785"/>
                    </a:cubicBezTo>
                    <a:lnTo>
                      <a:pt x="85741" y="102419"/>
                    </a:lnTo>
                    <a:lnTo>
                      <a:pt x="67104" y="102419"/>
                    </a:lnTo>
                    <a:lnTo>
                      <a:pt x="67104" y="97158"/>
                    </a:lnTo>
                    <a:cubicBezTo>
                      <a:pt x="60500" y="100628"/>
                      <a:pt x="52329" y="102419"/>
                      <a:pt x="42870" y="102419"/>
                    </a:cubicBezTo>
                    <a:lnTo>
                      <a:pt x="38617" y="102419"/>
                    </a:lnTo>
                    <a:cubicBezTo>
                      <a:pt x="27368" y="102419"/>
                      <a:pt x="18245" y="100068"/>
                      <a:pt x="11641" y="95255"/>
                    </a:cubicBezTo>
                    <a:cubicBezTo>
                      <a:pt x="7779" y="92513"/>
                      <a:pt x="4869" y="89267"/>
                      <a:pt x="2910" y="85181"/>
                    </a:cubicBezTo>
                    <a:cubicBezTo>
                      <a:pt x="951" y="81319"/>
                      <a:pt x="0" y="77010"/>
                      <a:pt x="0" y="72197"/>
                    </a:cubicBezTo>
                    <a:cubicBezTo>
                      <a:pt x="0" y="67552"/>
                      <a:pt x="951" y="63074"/>
                      <a:pt x="2910" y="59213"/>
                    </a:cubicBezTo>
                    <a:cubicBezTo>
                      <a:pt x="4869" y="55127"/>
                      <a:pt x="7779" y="51825"/>
                      <a:pt x="11641" y="49139"/>
                    </a:cubicBezTo>
                    <a:cubicBezTo>
                      <a:pt x="18245" y="44493"/>
                      <a:pt x="27368" y="41975"/>
                      <a:pt x="38617" y="41975"/>
                    </a:cubicBezTo>
                    <a:lnTo>
                      <a:pt x="67160" y="41975"/>
                    </a:lnTo>
                    <a:lnTo>
                      <a:pt x="67160" y="38897"/>
                    </a:lnTo>
                    <a:cubicBezTo>
                      <a:pt x="67160" y="32293"/>
                      <a:pt x="65201" y="27256"/>
                      <a:pt x="61507" y="24178"/>
                    </a:cubicBezTo>
                    <a:cubicBezTo>
                      <a:pt x="57646" y="20708"/>
                      <a:pt x="51209" y="18749"/>
                      <a:pt x="42870" y="18749"/>
                    </a:cubicBezTo>
                    <a:lnTo>
                      <a:pt x="42702" y="18749"/>
                    </a:lnTo>
                    <a:cubicBezTo>
                      <a:pt x="20372" y="18749"/>
                      <a:pt x="19029" y="31565"/>
                      <a:pt x="18637" y="35651"/>
                    </a:cubicBezTo>
                    <a:lnTo>
                      <a:pt x="224" y="33692"/>
                    </a:lnTo>
                    <a:cubicBezTo>
                      <a:pt x="1175" y="23002"/>
                      <a:pt x="5876" y="14495"/>
                      <a:pt x="13600" y="8675"/>
                    </a:cubicBezTo>
                    <a:cubicBezTo>
                      <a:pt x="20987" y="3022"/>
                      <a:pt x="30670" y="112"/>
                      <a:pt x="42702" y="112"/>
                    </a:cubicBezTo>
                    <a:lnTo>
                      <a:pt x="42870" y="112"/>
                    </a:lnTo>
                    <a:close/>
                    <a:moveTo>
                      <a:pt x="38617" y="60556"/>
                    </a:moveTo>
                    <a:cubicBezTo>
                      <a:pt x="33580" y="60556"/>
                      <a:pt x="26584" y="61339"/>
                      <a:pt x="22331" y="64250"/>
                    </a:cubicBezTo>
                    <a:cubicBezTo>
                      <a:pt x="20764" y="65593"/>
                      <a:pt x="18637" y="67552"/>
                      <a:pt x="18637" y="72197"/>
                    </a:cubicBezTo>
                    <a:cubicBezTo>
                      <a:pt x="18637" y="76842"/>
                      <a:pt x="20764" y="78969"/>
                      <a:pt x="22331" y="80144"/>
                    </a:cubicBezTo>
                    <a:cubicBezTo>
                      <a:pt x="24849" y="81879"/>
                      <a:pt x="29494" y="83838"/>
                      <a:pt x="38617" y="83838"/>
                    </a:cubicBezTo>
                    <a:lnTo>
                      <a:pt x="42870" y="83838"/>
                    </a:lnTo>
                    <a:cubicBezTo>
                      <a:pt x="51209" y="83838"/>
                      <a:pt x="57590" y="82103"/>
                      <a:pt x="61507" y="78577"/>
                    </a:cubicBezTo>
                    <a:cubicBezTo>
                      <a:pt x="65201" y="75275"/>
                      <a:pt x="67160" y="70406"/>
                      <a:pt x="67160" y="63858"/>
                    </a:cubicBezTo>
                    <a:lnTo>
                      <a:pt x="67160" y="60556"/>
                    </a:lnTo>
                    <a:lnTo>
                      <a:pt x="38617" y="60556"/>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7" name="Google Shape;820;p26">
                <a:extLst>
                  <a:ext uri="{FF2B5EF4-FFF2-40B4-BE49-F238E27FC236}">
                    <a16:creationId xmlns:a16="http://schemas.microsoft.com/office/drawing/2014/main" id="{6E7031DE-3571-9DD0-0093-1766299C4F97}"/>
                  </a:ext>
                </a:extLst>
              </p:cNvPr>
              <p:cNvSpPr/>
              <p:nvPr/>
            </p:nvSpPr>
            <p:spPr>
              <a:xfrm>
                <a:off x="754399" y="6402562"/>
                <a:ext cx="30221" cy="135830"/>
              </a:xfrm>
              <a:custGeom>
                <a:avLst/>
                <a:gdLst/>
                <a:ahLst/>
                <a:cxnLst/>
                <a:rect l="l" t="t" r="r" b="b"/>
                <a:pathLst>
                  <a:path w="30221" h="135830" extrusionOk="0">
                    <a:moveTo>
                      <a:pt x="18581" y="97214"/>
                    </a:moveTo>
                    <a:cubicBezTo>
                      <a:pt x="18581" y="102251"/>
                      <a:pt x="19141" y="109247"/>
                      <a:pt x="22275" y="113500"/>
                    </a:cubicBezTo>
                    <a:cubicBezTo>
                      <a:pt x="23450" y="115235"/>
                      <a:pt x="25577" y="117194"/>
                      <a:pt x="30222" y="117194"/>
                    </a:cubicBezTo>
                    <a:lnTo>
                      <a:pt x="30222" y="135831"/>
                    </a:lnTo>
                    <a:cubicBezTo>
                      <a:pt x="25353" y="135831"/>
                      <a:pt x="21099" y="134879"/>
                      <a:pt x="17238" y="132921"/>
                    </a:cubicBezTo>
                    <a:cubicBezTo>
                      <a:pt x="13152" y="130962"/>
                      <a:pt x="9850" y="128052"/>
                      <a:pt x="7164" y="124358"/>
                    </a:cubicBezTo>
                    <a:cubicBezTo>
                      <a:pt x="2295" y="117586"/>
                      <a:pt x="0" y="108463"/>
                      <a:pt x="0" y="97214"/>
                    </a:cubicBezTo>
                    <a:lnTo>
                      <a:pt x="0" y="0"/>
                    </a:lnTo>
                    <a:lnTo>
                      <a:pt x="18637" y="0"/>
                    </a:lnTo>
                    <a:lnTo>
                      <a:pt x="18637" y="97214"/>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8" name="Google Shape;821;p26">
                <a:extLst>
                  <a:ext uri="{FF2B5EF4-FFF2-40B4-BE49-F238E27FC236}">
                    <a16:creationId xmlns:a16="http://schemas.microsoft.com/office/drawing/2014/main" id="{A7F11554-354B-09CE-3CB4-FF48BCE6DD65}"/>
                  </a:ext>
                </a:extLst>
              </p:cNvPr>
              <p:cNvSpPr/>
              <p:nvPr/>
            </p:nvSpPr>
            <p:spPr>
              <a:xfrm>
                <a:off x="795366" y="6435974"/>
                <a:ext cx="85516" cy="102419"/>
              </a:xfrm>
              <a:custGeom>
                <a:avLst/>
                <a:gdLst/>
                <a:ahLst/>
                <a:cxnLst/>
                <a:rect l="l" t="t" r="r" b="b"/>
                <a:pathLst>
                  <a:path w="85516" h="102419" extrusionOk="0">
                    <a:moveTo>
                      <a:pt x="73708" y="10075"/>
                    </a:moveTo>
                    <a:cubicBezTo>
                      <a:pt x="81487" y="16847"/>
                      <a:pt x="85517" y="26753"/>
                      <a:pt x="85517" y="38786"/>
                    </a:cubicBezTo>
                    <a:lnTo>
                      <a:pt x="85517" y="63803"/>
                    </a:lnTo>
                    <a:cubicBezTo>
                      <a:pt x="85517" y="75835"/>
                      <a:pt x="81431" y="85741"/>
                      <a:pt x="73708" y="92513"/>
                    </a:cubicBezTo>
                    <a:cubicBezTo>
                      <a:pt x="66152" y="99117"/>
                      <a:pt x="55855" y="102420"/>
                      <a:pt x="42870" y="102420"/>
                    </a:cubicBezTo>
                    <a:cubicBezTo>
                      <a:pt x="29662" y="102420"/>
                      <a:pt x="19364" y="99117"/>
                      <a:pt x="11809" y="92513"/>
                    </a:cubicBezTo>
                    <a:cubicBezTo>
                      <a:pt x="4030" y="85741"/>
                      <a:pt x="0" y="75835"/>
                      <a:pt x="0" y="63803"/>
                    </a:cubicBezTo>
                    <a:lnTo>
                      <a:pt x="0" y="38786"/>
                    </a:lnTo>
                    <a:cubicBezTo>
                      <a:pt x="0" y="26753"/>
                      <a:pt x="4086" y="16847"/>
                      <a:pt x="11809" y="10075"/>
                    </a:cubicBezTo>
                    <a:cubicBezTo>
                      <a:pt x="19364" y="3471"/>
                      <a:pt x="29662" y="1"/>
                      <a:pt x="42870" y="1"/>
                    </a:cubicBezTo>
                    <a:cubicBezTo>
                      <a:pt x="55855" y="-55"/>
                      <a:pt x="66096" y="3471"/>
                      <a:pt x="73708" y="10075"/>
                    </a:cubicBezTo>
                    <a:close/>
                    <a:moveTo>
                      <a:pt x="24010" y="24010"/>
                    </a:moveTo>
                    <a:cubicBezTo>
                      <a:pt x="20540" y="27088"/>
                      <a:pt x="18581" y="32181"/>
                      <a:pt x="18581" y="38730"/>
                    </a:cubicBezTo>
                    <a:lnTo>
                      <a:pt x="18581" y="63747"/>
                    </a:lnTo>
                    <a:cubicBezTo>
                      <a:pt x="18581" y="70351"/>
                      <a:pt x="20540" y="75220"/>
                      <a:pt x="24010" y="78466"/>
                    </a:cubicBezTo>
                    <a:cubicBezTo>
                      <a:pt x="28095" y="81936"/>
                      <a:pt x="34475" y="83727"/>
                      <a:pt x="42814" y="83727"/>
                    </a:cubicBezTo>
                    <a:cubicBezTo>
                      <a:pt x="50986" y="83727"/>
                      <a:pt x="57366" y="81992"/>
                      <a:pt x="61451" y="78466"/>
                    </a:cubicBezTo>
                    <a:cubicBezTo>
                      <a:pt x="65145" y="75164"/>
                      <a:pt x="66880" y="70295"/>
                      <a:pt x="66880" y="63747"/>
                    </a:cubicBezTo>
                    <a:lnTo>
                      <a:pt x="66880" y="38730"/>
                    </a:lnTo>
                    <a:cubicBezTo>
                      <a:pt x="66880" y="32125"/>
                      <a:pt x="65145" y="27088"/>
                      <a:pt x="61451" y="24010"/>
                    </a:cubicBezTo>
                    <a:cubicBezTo>
                      <a:pt x="57366" y="20540"/>
                      <a:pt x="50986" y="18582"/>
                      <a:pt x="42814" y="18582"/>
                    </a:cubicBezTo>
                    <a:cubicBezTo>
                      <a:pt x="34475" y="18582"/>
                      <a:pt x="28095" y="20540"/>
                      <a:pt x="24010" y="24010"/>
                    </a:cubicBez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9" name="Google Shape;822;p26">
                <a:extLst>
                  <a:ext uri="{FF2B5EF4-FFF2-40B4-BE49-F238E27FC236}">
                    <a16:creationId xmlns:a16="http://schemas.microsoft.com/office/drawing/2014/main" id="{0A8990CB-7A22-E0BB-E0B1-195E2AD839B8}"/>
                  </a:ext>
                </a:extLst>
              </p:cNvPr>
              <p:cNvSpPr/>
              <p:nvPr/>
            </p:nvSpPr>
            <p:spPr>
              <a:xfrm>
                <a:off x="901255" y="6402562"/>
                <a:ext cx="85516" cy="135774"/>
              </a:xfrm>
              <a:custGeom>
                <a:avLst/>
                <a:gdLst/>
                <a:ahLst/>
                <a:cxnLst/>
                <a:rect l="l" t="t" r="r" b="b"/>
                <a:pathLst>
                  <a:path w="85516" h="135774" extrusionOk="0">
                    <a:moveTo>
                      <a:pt x="18637" y="38785"/>
                    </a:moveTo>
                    <a:cubicBezTo>
                      <a:pt x="25241" y="35315"/>
                      <a:pt x="33356" y="33356"/>
                      <a:pt x="42870" y="33356"/>
                    </a:cubicBezTo>
                    <a:cubicBezTo>
                      <a:pt x="55855" y="33356"/>
                      <a:pt x="66152" y="36826"/>
                      <a:pt x="73708" y="43430"/>
                    </a:cubicBezTo>
                    <a:cubicBezTo>
                      <a:pt x="81487" y="50202"/>
                      <a:pt x="85517" y="60108"/>
                      <a:pt x="85517" y="72141"/>
                    </a:cubicBezTo>
                    <a:lnTo>
                      <a:pt x="85517" y="97158"/>
                    </a:lnTo>
                    <a:cubicBezTo>
                      <a:pt x="85517" y="109191"/>
                      <a:pt x="81431" y="119097"/>
                      <a:pt x="73708" y="125869"/>
                    </a:cubicBezTo>
                    <a:cubicBezTo>
                      <a:pt x="66152" y="132473"/>
                      <a:pt x="55855" y="135775"/>
                      <a:pt x="42870" y="135775"/>
                    </a:cubicBezTo>
                    <a:cubicBezTo>
                      <a:pt x="33356" y="135775"/>
                      <a:pt x="25185" y="134040"/>
                      <a:pt x="18637" y="130514"/>
                    </a:cubicBezTo>
                    <a:lnTo>
                      <a:pt x="18637" y="135775"/>
                    </a:lnTo>
                    <a:lnTo>
                      <a:pt x="0" y="135775"/>
                    </a:lnTo>
                    <a:lnTo>
                      <a:pt x="0" y="0"/>
                    </a:lnTo>
                    <a:lnTo>
                      <a:pt x="18637" y="0"/>
                    </a:lnTo>
                    <a:lnTo>
                      <a:pt x="18637" y="38785"/>
                    </a:lnTo>
                    <a:close/>
                    <a:moveTo>
                      <a:pt x="24066" y="57422"/>
                    </a:moveTo>
                    <a:cubicBezTo>
                      <a:pt x="20596" y="60500"/>
                      <a:pt x="18637" y="65593"/>
                      <a:pt x="18637" y="72141"/>
                    </a:cubicBezTo>
                    <a:lnTo>
                      <a:pt x="18637" y="97158"/>
                    </a:lnTo>
                    <a:cubicBezTo>
                      <a:pt x="18637" y="103762"/>
                      <a:pt x="20596" y="108631"/>
                      <a:pt x="24066" y="111877"/>
                    </a:cubicBezTo>
                    <a:cubicBezTo>
                      <a:pt x="28151" y="115347"/>
                      <a:pt x="34531" y="117138"/>
                      <a:pt x="42870" y="117138"/>
                    </a:cubicBezTo>
                    <a:cubicBezTo>
                      <a:pt x="51041" y="117138"/>
                      <a:pt x="57422" y="115403"/>
                      <a:pt x="61507" y="111877"/>
                    </a:cubicBezTo>
                    <a:cubicBezTo>
                      <a:pt x="65201" y="108575"/>
                      <a:pt x="66936" y="103706"/>
                      <a:pt x="66936" y="97158"/>
                    </a:cubicBezTo>
                    <a:lnTo>
                      <a:pt x="66936" y="72141"/>
                    </a:lnTo>
                    <a:cubicBezTo>
                      <a:pt x="66936" y="65537"/>
                      <a:pt x="65201" y="60500"/>
                      <a:pt x="61507" y="57422"/>
                    </a:cubicBezTo>
                    <a:cubicBezTo>
                      <a:pt x="57422" y="53952"/>
                      <a:pt x="51041" y="51993"/>
                      <a:pt x="42870" y="51993"/>
                    </a:cubicBezTo>
                    <a:cubicBezTo>
                      <a:pt x="34531" y="51993"/>
                      <a:pt x="28151" y="53952"/>
                      <a:pt x="24066" y="57422"/>
                    </a:cubicBez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22" name="Google Shape;823;p26">
                <a:extLst>
                  <a:ext uri="{FF2B5EF4-FFF2-40B4-BE49-F238E27FC236}">
                    <a16:creationId xmlns:a16="http://schemas.microsoft.com/office/drawing/2014/main" id="{F2DC2E99-52D1-A3E7-0135-4C87195CBC6B}"/>
                  </a:ext>
                </a:extLst>
              </p:cNvPr>
              <p:cNvSpPr/>
              <p:nvPr/>
            </p:nvSpPr>
            <p:spPr>
              <a:xfrm>
                <a:off x="1001435" y="6435918"/>
                <a:ext cx="85740" cy="102418"/>
              </a:xfrm>
              <a:custGeom>
                <a:avLst/>
                <a:gdLst/>
                <a:ahLst/>
                <a:cxnLst/>
                <a:rect l="l" t="t" r="r" b="b"/>
                <a:pathLst>
                  <a:path w="85740" h="102418" extrusionOk="0">
                    <a:moveTo>
                      <a:pt x="42870" y="0"/>
                    </a:moveTo>
                    <a:cubicBezTo>
                      <a:pt x="55855" y="0"/>
                      <a:pt x="66376" y="3470"/>
                      <a:pt x="73708" y="10074"/>
                    </a:cubicBezTo>
                    <a:cubicBezTo>
                      <a:pt x="81487" y="16846"/>
                      <a:pt x="85741" y="26752"/>
                      <a:pt x="85741" y="38785"/>
                    </a:cubicBezTo>
                    <a:lnTo>
                      <a:pt x="85741" y="102419"/>
                    </a:lnTo>
                    <a:lnTo>
                      <a:pt x="67104" y="102419"/>
                    </a:lnTo>
                    <a:lnTo>
                      <a:pt x="67104" y="97158"/>
                    </a:lnTo>
                    <a:cubicBezTo>
                      <a:pt x="60500" y="100628"/>
                      <a:pt x="52329" y="102419"/>
                      <a:pt x="42870" y="102419"/>
                    </a:cubicBezTo>
                    <a:lnTo>
                      <a:pt x="38617" y="102419"/>
                    </a:lnTo>
                    <a:cubicBezTo>
                      <a:pt x="27368" y="102419"/>
                      <a:pt x="18245" y="100068"/>
                      <a:pt x="11641" y="95255"/>
                    </a:cubicBezTo>
                    <a:cubicBezTo>
                      <a:pt x="7779" y="92513"/>
                      <a:pt x="4869" y="89267"/>
                      <a:pt x="2910" y="85181"/>
                    </a:cubicBezTo>
                    <a:cubicBezTo>
                      <a:pt x="951" y="81319"/>
                      <a:pt x="0" y="77010"/>
                      <a:pt x="0" y="72197"/>
                    </a:cubicBezTo>
                    <a:cubicBezTo>
                      <a:pt x="0" y="67552"/>
                      <a:pt x="951" y="63074"/>
                      <a:pt x="2910" y="59213"/>
                    </a:cubicBezTo>
                    <a:cubicBezTo>
                      <a:pt x="4869" y="55127"/>
                      <a:pt x="7779" y="51825"/>
                      <a:pt x="11641" y="49139"/>
                    </a:cubicBezTo>
                    <a:cubicBezTo>
                      <a:pt x="18245" y="44493"/>
                      <a:pt x="27368" y="41975"/>
                      <a:pt x="38617" y="41975"/>
                    </a:cubicBezTo>
                    <a:lnTo>
                      <a:pt x="67160" y="41975"/>
                    </a:lnTo>
                    <a:lnTo>
                      <a:pt x="67160" y="38897"/>
                    </a:lnTo>
                    <a:cubicBezTo>
                      <a:pt x="67160" y="32293"/>
                      <a:pt x="65201" y="27256"/>
                      <a:pt x="61507" y="24178"/>
                    </a:cubicBezTo>
                    <a:cubicBezTo>
                      <a:pt x="57646" y="20708"/>
                      <a:pt x="51209" y="18749"/>
                      <a:pt x="42870" y="18749"/>
                    </a:cubicBezTo>
                    <a:lnTo>
                      <a:pt x="42702" y="18749"/>
                    </a:lnTo>
                    <a:cubicBezTo>
                      <a:pt x="20372" y="18749"/>
                      <a:pt x="19029" y="31565"/>
                      <a:pt x="18637" y="35651"/>
                    </a:cubicBezTo>
                    <a:lnTo>
                      <a:pt x="224" y="33692"/>
                    </a:lnTo>
                    <a:cubicBezTo>
                      <a:pt x="1175" y="23002"/>
                      <a:pt x="5876" y="14495"/>
                      <a:pt x="13600" y="8675"/>
                    </a:cubicBezTo>
                    <a:cubicBezTo>
                      <a:pt x="20987" y="3022"/>
                      <a:pt x="30670" y="112"/>
                      <a:pt x="42702" y="112"/>
                    </a:cubicBezTo>
                    <a:lnTo>
                      <a:pt x="42870" y="112"/>
                    </a:lnTo>
                    <a:close/>
                    <a:moveTo>
                      <a:pt x="38561" y="60556"/>
                    </a:moveTo>
                    <a:cubicBezTo>
                      <a:pt x="33524" y="60556"/>
                      <a:pt x="26528" y="61339"/>
                      <a:pt x="22275" y="64250"/>
                    </a:cubicBezTo>
                    <a:cubicBezTo>
                      <a:pt x="20708" y="65593"/>
                      <a:pt x="18581" y="67552"/>
                      <a:pt x="18581" y="72197"/>
                    </a:cubicBezTo>
                    <a:cubicBezTo>
                      <a:pt x="18581" y="76842"/>
                      <a:pt x="20708" y="78969"/>
                      <a:pt x="22275" y="80144"/>
                    </a:cubicBezTo>
                    <a:cubicBezTo>
                      <a:pt x="24793" y="81879"/>
                      <a:pt x="29438" y="83838"/>
                      <a:pt x="38561" y="83838"/>
                    </a:cubicBezTo>
                    <a:lnTo>
                      <a:pt x="42814" y="83838"/>
                    </a:lnTo>
                    <a:cubicBezTo>
                      <a:pt x="51153" y="83838"/>
                      <a:pt x="57534" y="82103"/>
                      <a:pt x="61451" y="78577"/>
                    </a:cubicBezTo>
                    <a:cubicBezTo>
                      <a:pt x="65145" y="75275"/>
                      <a:pt x="67104" y="70406"/>
                      <a:pt x="67104" y="63858"/>
                    </a:cubicBezTo>
                    <a:lnTo>
                      <a:pt x="67104" y="60556"/>
                    </a:lnTo>
                    <a:lnTo>
                      <a:pt x="38561" y="60556"/>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34" name="Google Shape;824;p26">
                <a:extLst>
                  <a:ext uri="{FF2B5EF4-FFF2-40B4-BE49-F238E27FC236}">
                    <a16:creationId xmlns:a16="http://schemas.microsoft.com/office/drawing/2014/main" id="{21E3862E-8B75-4378-94D2-A8012E210C42}"/>
                  </a:ext>
                </a:extLst>
              </p:cNvPr>
              <p:cNvSpPr/>
              <p:nvPr/>
            </p:nvSpPr>
            <p:spPr>
              <a:xfrm>
                <a:off x="1101783" y="6402562"/>
                <a:ext cx="54287" cy="135830"/>
              </a:xfrm>
              <a:custGeom>
                <a:avLst/>
                <a:gdLst/>
                <a:ahLst/>
                <a:cxnLst/>
                <a:rect l="l" t="t" r="r" b="b"/>
                <a:pathLst>
                  <a:path w="54287" h="135830" extrusionOk="0">
                    <a:moveTo>
                      <a:pt x="54288" y="33356"/>
                    </a:moveTo>
                    <a:lnTo>
                      <a:pt x="54288" y="51993"/>
                    </a:lnTo>
                    <a:lnTo>
                      <a:pt x="30222" y="51993"/>
                    </a:lnTo>
                    <a:lnTo>
                      <a:pt x="30222" y="97214"/>
                    </a:lnTo>
                    <a:cubicBezTo>
                      <a:pt x="30222" y="103818"/>
                      <a:pt x="31957" y="108687"/>
                      <a:pt x="35651" y="111933"/>
                    </a:cubicBezTo>
                    <a:cubicBezTo>
                      <a:pt x="39736" y="115403"/>
                      <a:pt x="46116" y="117194"/>
                      <a:pt x="54288" y="117194"/>
                    </a:cubicBezTo>
                    <a:lnTo>
                      <a:pt x="54288" y="135831"/>
                    </a:lnTo>
                    <a:cubicBezTo>
                      <a:pt x="41303" y="135831"/>
                      <a:pt x="31005" y="132529"/>
                      <a:pt x="23450" y="125925"/>
                    </a:cubicBezTo>
                    <a:cubicBezTo>
                      <a:pt x="15671" y="119153"/>
                      <a:pt x="11641" y="109247"/>
                      <a:pt x="11641" y="97214"/>
                    </a:cubicBezTo>
                    <a:lnTo>
                      <a:pt x="11641" y="51993"/>
                    </a:lnTo>
                    <a:lnTo>
                      <a:pt x="0" y="51993"/>
                    </a:lnTo>
                    <a:lnTo>
                      <a:pt x="0" y="33356"/>
                    </a:lnTo>
                    <a:lnTo>
                      <a:pt x="11641" y="33356"/>
                    </a:lnTo>
                    <a:lnTo>
                      <a:pt x="11641" y="0"/>
                    </a:lnTo>
                    <a:lnTo>
                      <a:pt x="30278" y="0"/>
                    </a:lnTo>
                    <a:lnTo>
                      <a:pt x="30278" y="33356"/>
                    </a:lnTo>
                    <a:lnTo>
                      <a:pt x="54288" y="33356"/>
                    </a:lnTo>
                    <a:close/>
                  </a:path>
                </a:pathLst>
              </a:custGeom>
              <a:solidFill>
                <a:srgbClr val="FF6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grpSp>
      <p:pic>
        <p:nvPicPr>
          <p:cNvPr id="40" name="Image 39" descr="Une image contenant Police, logo, Graphique, symbole&#10;&#10;Description générée automatiquement">
            <a:extLst>
              <a:ext uri="{FF2B5EF4-FFF2-40B4-BE49-F238E27FC236}">
                <a16:creationId xmlns:a16="http://schemas.microsoft.com/office/drawing/2014/main" id="{AED97385-6C8E-471D-65C0-A2E611704D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45539" y="1851728"/>
            <a:ext cx="1781836" cy="559878"/>
          </a:xfrm>
          <a:prstGeom prst="rect">
            <a:avLst/>
          </a:prstGeom>
        </p:spPr>
      </p:pic>
      <p:pic>
        <p:nvPicPr>
          <p:cNvPr id="42" name="Image 41" descr="Une image contenant Police, texte, Graphique, logo&#10;&#10;Description générée automatiquement">
            <a:extLst>
              <a:ext uri="{FF2B5EF4-FFF2-40B4-BE49-F238E27FC236}">
                <a16:creationId xmlns:a16="http://schemas.microsoft.com/office/drawing/2014/main" id="{B55D02A4-FF9F-1C83-0D4E-50545F0444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246" y="3022658"/>
            <a:ext cx="1441164" cy="908194"/>
          </a:xfrm>
          <a:prstGeom prst="rect">
            <a:avLst/>
          </a:prstGeom>
        </p:spPr>
      </p:pic>
      <p:pic>
        <p:nvPicPr>
          <p:cNvPr id="46" name="Image 45" descr="Une image contenant Graphique, Police, conception, logo&#10;&#10;Description générée automatiquement">
            <a:extLst>
              <a:ext uri="{FF2B5EF4-FFF2-40B4-BE49-F238E27FC236}">
                <a16:creationId xmlns:a16="http://schemas.microsoft.com/office/drawing/2014/main" id="{0E5EB268-38AC-140D-5129-4E4B4149F2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475" y="1543459"/>
            <a:ext cx="1532862" cy="1233471"/>
          </a:xfrm>
          <a:prstGeom prst="rect">
            <a:avLst/>
          </a:prstGeom>
        </p:spPr>
      </p:pic>
    </p:spTree>
    <p:extLst>
      <p:ext uri="{BB962C8B-B14F-4D97-AF65-F5344CB8AC3E}">
        <p14:creationId xmlns:p14="http://schemas.microsoft.com/office/powerpoint/2010/main" val="392449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par>
                                <p:cTn id="14" presetID="21" presetClass="entr" presetSubtype="1"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heel(1)">
                                      <p:cBhvr>
                                        <p:cTn id="16" dur="2000"/>
                                        <p:tgtEl>
                                          <p:spTgt spid="40"/>
                                        </p:tgtEl>
                                      </p:cBhvr>
                                    </p:animEffect>
                                  </p:childTnLst>
                                </p:cTn>
                              </p:par>
                              <p:par>
                                <p:cTn id="17" presetID="21" presetClass="entr" presetSubtype="1"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heel(1)">
                                      <p:cBhvr>
                                        <p:cTn id="19" dur="2000"/>
                                        <p:tgtEl>
                                          <p:spTgt spid="42"/>
                                        </p:tgtEl>
                                      </p:cBhvr>
                                    </p:animEffect>
                                  </p:childTnLst>
                                </p:cTn>
                              </p:par>
                              <p:par>
                                <p:cTn id="20" presetID="21" presetClass="entr" presetSubtype="1"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heel(1)">
                                      <p:cBhvr>
                                        <p:cTn id="22" dur="20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par>
                                <p:cTn id="28" presetID="22" presetClass="entr" presetSubtype="8"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up)">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311972" y="201532"/>
            <a:ext cx="11664438" cy="1032491"/>
          </a:xfrm>
        </p:spPr>
        <p:txBody>
          <a:bodyPr/>
          <a:lstStyle/>
          <a:p>
            <a:r>
              <a:rPr lang="fr-FR" sz="4000" dirty="0"/>
              <a:t>Les éco-organismes sont en concurrence </a:t>
            </a:r>
            <a:br>
              <a:rPr lang="fr-FR" sz="4000" dirty="0"/>
            </a:br>
            <a:r>
              <a:rPr lang="fr-FR" sz="2800" b="0" i="1" dirty="0"/>
              <a:t>(sauf sur les services pour les déchèteries publiques)</a:t>
            </a:r>
            <a:endParaRPr lang="fr-FR" sz="4000" b="0" i="1" dirty="0"/>
          </a:p>
        </p:txBody>
      </p:sp>
      <p:sp>
        <p:nvSpPr>
          <p:cNvPr id="10" name="Marcador de número de diapositiva 5">
            <a:extLst>
              <a:ext uri="{FF2B5EF4-FFF2-40B4-BE49-F238E27FC236}">
                <a16:creationId xmlns:a16="http://schemas.microsoft.com/office/drawing/2014/main" id="{A6DA7110-AB99-D7F2-6D3E-07627ABA2D56}"/>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8</a:t>
            </a:fld>
            <a:endParaRPr lang="es-PE" dirty="0"/>
          </a:p>
        </p:txBody>
      </p:sp>
      <p:pic>
        <p:nvPicPr>
          <p:cNvPr id="18" name="Image 17">
            <a:extLst>
              <a:ext uri="{FF2B5EF4-FFF2-40B4-BE49-F238E27FC236}">
                <a16:creationId xmlns:a16="http://schemas.microsoft.com/office/drawing/2014/main" id="{1E8A3262-5F3F-5888-9420-C66E25A6D4CC}"/>
              </a:ext>
            </a:extLst>
          </p:cNvPr>
          <p:cNvPicPr>
            <a:picLocks noChangeAspect="1"/>
          </p:cNvPicPr>
          <p:nvPr/>
        </p:nvPicPr>
        <p:blipFill>
          <a:blip r:embed="rId3"/>
          <a:stretch>
            <a:fillRect/>
          </a:stretch>
        </p:blipFill>
        <p:spPr>
          <a:xfrm>
            <a:off x="959073" y="1694768"/>
            <a:ext cx="4467849" cy="2172003"/>
          </a:xfrm>
          <a:prstGeom prst="rect">
            <a:avLst/>
          </a:prstGeom>
        </p:spPr>
      </p:pic>
      <p:pic>
        <p:nvPicPr>
          <p:cNvPr id="19" name="Image 18">
            <a:extLst>
              <a:ext uri="{FF2B5EF4-FFF2-40B4-BE49-F238E27FC236}">
                <a16:creationId xmlns:a16="http://schemas.microsoft.com/office/drawing/2014/main" id="{E93EAC35-52D2-F9F3-9D29-73838569C3C1}"/>
              </a:ext>
            </a:extLst>
          </p:cNvPr>
          <p:cNvPicPr>
            <a:picLocks noChangeAspect="1"/>
          </p:cNvPicPr>
          <p:nvPr/>
        </p:nvPicPr>
        <p:blipFill>
          <a:blip r:embed="rId4"/>
          <a:stretch>
            <a:fillRect/>
          </a:stretch>
        </p:blipFill>
        <p:spPr>
          <a:xfrm>
            <a:off x="5455497" y="1742389"/>
            <a:ext cx="2705478" cy="2114845"/>
          </a:xfrm>
          <a:prstGeom prst="rect">
            <a:avLst/>
          </a:prstGeom>
        </p:spPr>
      </p:pic>
      <p:pic>
        <p:nvPicPr>
          <p:cNvPr id="22" name="Image 21">
            <a:extLst>
              <a:ext uri="{FF2B5EF4-FFF2-40B4-BE49-F238E27FC236}">
                <a16:creationId xmlns:a16="http://schemas.microsoft.com/office/drawing/2014/main" id="{9E49025D-A594-4917-E52A-6129A0739100}"/>
              </a:ext>
            </a:extLst>
          </p:cNvPr>
          <p:cNvPicPr>
            <a:picLocks noChangeAspect="1"/>
          </p:cNvPicPr>
          <p:nvPr/>
        </p:nvPicPr>
        <p:blipFill>
          <a:blip r:embed="rId5"/>
          <a:stretch>
            <a:fillRect/>
          </a:stretch>
        </p:blipFill>
        <p:spPr>
          <a:xfrm>
            <a:off x="8222957" y="1751918"/>
            <a:ext cx="2829320" cy="2086266"/>
          </a:xfrm>
          <a:prstGeom prst="rect">
            <a:avLst/>
          </a:prstGeom>
        </p:spPr>
      </p:pic>
      <p:pic>
        <p:nvPicPr>
          <p:cNvPr id="29" name="Image 28">
            <a:extLst>
              <a:ext uri="{FF2B5EF4-FFF2-40B4-BE49-F238E27FC236}">
                <a16:creationId xmlns:a16="http://schemas.microsoft.com/office/drawing/2014/main" id="{C059B07C-ABA9-5C5C-85EB-304254F01B09}"/>
              </a:ext>
            </a:extLst>
          </p:cNvPr>
          <p:cNvPicPr>
            <a:picLocks noChangeAspect="1"/>
          </p:cNvPicPr>
          <p:nvPr/>
        </p:nvPicPr>
        <p:blipFill>
          <a:blip r:embed="rId6"/>
          <a:stretch>
            <a:fillRect/>
          </a:stretch>
        </p:blipFill>
        <p:spPr>
          <a:xfrm>
            <a:off x="987648" y="3814638"/>
            <a:ext cx="1581371" cy="1781424"/>
          </a:xfrm>
          <a:prstGeom prst="rect">
            <a:avLst/>
          </a:prstGeom>
        </p:spPr>
      </p:pic>
      <p:pic>
        <p:nvPicPr>
          <p:cNvPr id="30" name="Image 29">
            <a:extLst>
              <a:ext uri="{FF2B5EF4-FFF2-40B4-BE49-F238E27FC236}">
                <a16:creationId xmlns:a16="http://schemas.microsoft.com/office/drawing/2014/main" id="{D2DBE122-9006-77CF-BA2F-4683D6DFFFA9}"/>
              </a:ext>
            </a:extLst>
          </p:cNvPr>
          <p:cNvPicPr>
            <a:picLocks noChangeAspect="1"/>
          </p:cNvPicPr>
          <p:nvPr/>
        </p:nvPicPr>
        <p:blipFill>
          <a:blip r:embed="rId7"/>
          <a:stretch>
            <a:fillRect/>
          </a:stretch>
        </p:blipFill>
        <p:spPr>
          <a:xfrm>
            <a:off x="2621474" y="3845063"/>
            <a:ext cx="8440328" cy="1781424"/>
          </a:xfrm>
          <a:prstGeom prst="rect">
            <a:avLst/>
          </a:prstGeom>
        </p:spPr>
      </p:pic>
      <p:sp>
        <p:nvSpPr>
          <p:cNvPr id="31" name="Ellipse 30">
            <a:extLst>
              <a:ext uri="{FF2B5EF4-FFF2-40B4-BE49-F238E27FC236}">
                <a16:creationId xmlns:a16="http://schemas.microsoft.com/office/drawing/2014/main" id="{F1524397-41A8-E8A8-3339-72336473B3CB}"/>
              </a:ext>
            </a:extLst>
          </p:cNvPr>
          <p:cNvSpPr/>
          <p:nvPr/>
        </p:nvSpPr>
        <p:spPr>
          <a:xfrm>
            <a:off x="678302" y="1522965"/>
            <a:ext cx="4534526" cy="2637874"/>
          </a:xfrm>
          <a:prstGeom prst="ellipse">
            <a:avLst/>
          </a:prstGeom>
          <a:noFill/>
          <a:ln w="38100">
            <a:solidFill>
              <a:srgbClr val="5F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a:extLst>
              <a:ext uri="{FF2B5EF4-FFF2-40B4-BE49-F238E27FC236}">
                <a16:creationId xmlns:a16="http://schemas.microsoft.com/office/drawing/2014/main" id="{D74FF731-455A-0828-7486-B5F3344FCBEF}"/>
              </a:ext>
            </a:extLst>
          </p:cNvPr>
          <p:cNvSpPr txBox="1"/>
          <p:nvPr/>
        </p:nvSpPr>
        <p:spPr>
          <a:xfrm>
            <a:off x="4205125" y="5744946"/>
            <a:ext cx="5096300" cy="693712"/>
          </a:xfrm>
          <a:prstGeom prst="rect">
            <a:avLst/>
          </a:prstGeom>
          <a:noFill/>
          <a:ln w="38100">
            <a:solidFill>
              <a:srgbClr val="5F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rgbClr val="727171"/>
                </a:solidFill>
              </a:rPr>
              <a:t>Réseau de </a:t>
            </a:r>
            <a:r>
              <a:rPr lang="fr-FR" b="1" dirty="0">
                <a:solidFill>
                  <a:srgbClr val="727171"/>
                </a:solidFill>
              </a:rPr>
              <a:t>points de maillage </a:t>
            </a:r>
            <a:r>
              <a:rPr lang="fr-FR" dirty="0">
                <a:solidFill>
                  <a:srgbClr val="727171"/>
                </a:solidFill>
              </a:rPr>
              <a:t>(tous les 10 à 20km) élaboré en concertation avec les Conseils régionaux</a:t>
            </a:r>
          </a:p>
        </p:txBody>
      </p:sp>
      <p:cxnSp>
        <p:nvCxnSpPr>
          <p:cNvPr id="33" name="Connecteur : en angle 32">
            <a:extLst>
              <a:ext uri="{FF2B5EF4-FFF2-40B4-BE49-F238E27FC236}">
                <a16:creationId xmlns:a16="http://schemas.microsoft.com/office/drawing/2014/main" id="{87EC871E-45E1-E352-AFF1-17BC3EB24960}"/>
              </a:ext>
            </a:extLst>
          </p:cNvPr>
          <p:cNvCxnSpPr>
            <a:cxnSpLocks/>
            <a:stCxn id="31" idx="4"/>
            <a:endCxn id="32" idx="1"/>
          </p:cNvCxnSpPr>
          <p:nvPr/>
        </p:nvCxnSpPr>
        <p:spPr>
          <a:xfrm rot="16200000" flipH="1">
            <a:off x="2609864" y="4496540"/>
            <a:ext cx="1930963" cy="1259560"/>
          </a:xfrm>
          <a:prstGeom prst="bentConnector2">
            <a:avLst/>
          </a:prstGeom>
          <a:ln w="28575">
            <a:solidFill>
              <a:srgbClr val="5F404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34" name="Ellipse 33">
            <a:extLst>
              <a:ext uri="{FF2B5EF4-FFF2-40B4-BE49-F238E27FC236}">
                <a16:creationId xmlns:a16="http://schemas.microsoft.com/office/drawing/2014/main" id="{0D065838-7698-DBBA-D261-310A5DA2BA65}"/>
              </a:ext>
            </a:extLst>
          </p:cNvPr>
          <p:cNvSpPr/>
          <p:nvPr/>
        </p:nvSpPr>
        <p:spPr>
          <a:xfrm>
            <a:off x="8384945" y="1654584"/>
            <a:ext cx="2559622" cy="2398067"/>
          </a:xfrm>
          <a:prstGeom prst="ellipse">
            <a:avLst/>
          </a:prstGeom>
          <a:noFill/>
          <a:ln w="38100">
            <a:solidFill>
              <a:srgbClr val="FF6A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a:extLst>
              <a:ext uri="{FF2B5EF4-FFF2-40B4-BE49-F238E27FC236}">
                <a16:creationId xmlns:a16="http://schemas.microsoft.com/office/drawing/2014/main" id="{E40045BE-14A1-6B74-B6A9-2F7ACD4022E9}"/>
              </a:ext>
            </a:extLst>
          </p:cNvPr>
          <p:cNvSpPr txBox="1"/>
          <p:nvPr/>
        </p:nvSpPr>
        <p:spPr>
          <a:xfrm>
            <a:off x="10026850" y="3608871"/>
            <a:ext cx="1953920" cy="369332"/>
          </a:xfrm>
          <a:prstGeom prst="rect">
            <a:avLst/>
          </a:prstGeom>
          <a:solidFill>
            <a:srgbClr val="FF6A5B"/>
          </a:solidFill>
        </p:spPr>
        <p:txBody>
          <a:bodyPr wrap="square" rtlCol="0">
            <a:spAutoFit/>
          </a:bodyPr>
          <a:lstStyle/>
          <a:p>
            <a:pPr algn="ctr"/>
            <a:r>
              <a:rPr lang="fr-FR" dirty="0">
                <a:solidFill>
                  <a:schemeClr val="bg1"/>
                </a:solidFill>
              </a:rPr>
              <a:t>= 80% des déchets</a:t>
            </a:r>
          </a:p>
        </p:txBody>
      </p:sp>
    </p:spTree>
    <p:extLst>
      <p:ext uri="{BB962C8B-B14F-4D97-AF65-F5344CB8AC3E}">
        <p14:creationId xmlns:p14="http://schemas.microsoft.com/office/powerpoint/2010/main" val="249374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up)">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heel(1)">
                                      <p:cBhvr>
                                        <p:cTn id="32" dur="2000"/>
                                        <p:tgtEl>
                                          <p:spTgt spid="31"/>
                                        </p:tgtEl>
                                      </p:cBhvr>
                                    </p:animEffect>
                                  </p:childTnLst>
                                </p:cTn>
                              </p:par>
                              <p:par>
                                <p:cTn id="33" presetID="21" presetClass="entr" presetSubtype="1"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heel(1)">
                                      <p:cBhvr>
                                        <p:cTn id="35" dur="2000"/>
                                        <p:tgtEl>
                                          <p:spTgt spid="33"/>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heel(1)">
                                      <p:cBhvr>
                                        <p:cTn id="38" dur="20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heel(1)">
                                      <p:cBhvr>
                                        <p:cTn id="43" dur="2000"/>
                                        <p:tgtEl>
                                          <p:spTgt spid="34"/>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heel(1)">
                                      <p:cBhvr>
                                        <p:cTn id="46"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D107DE5-7DEB-0FCC-6A9A-38B04724DC00}"/>
              </a:ext>
            </a:extLst>
          </p:cNvPr>
          <p:cNvSpPr>
            <a:spLocks noGrp="1"/>
          </p:cNvSpPr>
          <p:nvPr>
            <p:ph type="title"/>
          </p:nvPr>
        </p:nvSpPr>
        <p:spPr>
          <a:xfrm>
            <a:off x="313765" y="1668794"/>
            <a:ext cx="11564470" cy="1760206"/>
          </a:xfrm>
        </p:spPr>
        <p:txBody>
          <a:bodyPr/>
          <a:lstStyle/>
          <a:p>
            <a:pPr algn="ctr"/>
            <a:r>
              <a:rPr lang="fr-FR" sz="5400" dirty="0"/>
              <a:t>L’éco-organisme Valobat et ses offres de service</a:t>
            </a:r>
          </a:p>
        </p:txBody>
      </p:sp>
      <p:sp>
        <p:nvSpPr>
          <p:cNvPr id="12" name="Marcador de número de diapositiva 5">
            <a:extLst>
              <a:ext uri="{FF2B5EF4-FFF2-40B4-BE49-F238E27FC236}">
                <a16:creationId xmlns:a16="http://schemas.microsoft.com/office/drawing/2014/main" id="{18BAA96D-045F-26B9-15FB-4597E08B60FC}"/>
              </a:ext>
            </a:extLst>
          </p:cNvPr>
          <p:cNvSpPr>
            <a:spLocks noGrp="1"/>
          </p:cNvSpPr>
          <p:nvPr>
            <p:ph type="sldNum" sz="quarter" idx="4"/>
          </p:nvPr>
        </p:nvSpPr>
        <p:spPr>
          <a:xfrm>
            <a:off x="11517640" y="6537596"/>
            <a:ext cx="644105" cy="301756"/>
          </a:xfrm>
          <a:prstGeom prst="rect">
            <a:avLst/>
          </a:prstGeom>
        </p:spPr>
        <p:txBody>
          <a:bodyPr vert="horz" lIns="91440" tIns="45720" rIns="91440" bIns="45720" rtlCol="0" anchor="ctr"/>
          <a:lstStyle>
            <a:lvl1pPr algn="ctr">
              <a:defRPr sz="1200" b="1">
                <a:solidFill>
                  <a:srgbClr val="84BC56"/>
                </a:solidFill>
              </a:defRPr>
            </a:lvl1pPr>
          </a:lstStyle>
          <a:p>
            <a:fld id="{BE867D33-06A3-4168-89F4-0494EED5C4B4}" type="slidenum">
              <a:rPr lang="es-PE" smtClean="0"/>
              <a:pPr/>
              <a:t>9</a:t>
            </a:fld>
            <a:endParaRPr lang="es-PE" dirty="0"/>
          </a:p>
        </p:txBody>
      </p:sp>
    </p:spTree>
    <p:extLst>
      <p:ext uri="{BB962C8B-B14F-4D97-AF65-F5344CB8AC3E}">
        <p14:creationId xmlns:p14="http://schemas.microsoft.com/office/powerpoint/2010/main" val="118815716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7093</TotalTime>
  <Words>2301</Words>
  <Application>Microsoft Office PowerPoint</Application>
  <PresentationFormat>Grand écran</PresentationFormat>
  <Paragraphs>386</Paragraphs>
  <Slides>34</Slides>
  <Notes>27</Notes>
  <HiddenSlides>0</HiddenSlides>
  <MMClips>0</MMClips>
  <ScaleCrop>false</ScaleCrop>
  <HeadingPairs>
    <vt:vector size="6" baseType="variant">
      <vt:variant>
        <vt:lpstr>Polices utilisées</vt:lpstr>
      </vt:variant>
      <vt:variant>
        <vt:i4>5</vt:i4>
      </vt:variant>
      <vt:variant>
        <vt:lpstr>Thème</vt:lpstr>
      </vt:variant>
      <vt:variant>
        <vt:i4>3</vt:i4>
      </vt:variant>
      <vt:variant>
        <vt:lpstr>Titres des diapositives</vt:lpstr>
      </vt:variant>
      <vt:variant>
        <vt:i4>34</vt:i4>
      </vt:variant>
    </vt:vector>
  </HeadingPairs>
  <TitlesOfParts>
    <vt:vector size="42" baseType="lpstr">
      <vt:lpstr>Arial</vt:lpstr>
      <vt:lpstr>Calibri</vt:lpstr>
      <vt:lpstr>Century Gothic</vt:lpstr>
      <vt:lpstr>Tahoma</vt:lpstr>
      <vt:lpstr>Wingdings</vt:lpstr>
      <vt:lpstr>Thème Office</vt:lpstr>
      <vt:lpstr>1_Thème Office</vt:lpstr>
      <vt:lpstr>Conception personnalisée</vt:lpstr>
      <vt:lpstr>REP PMCB : impacts sur les contrats et la gestion des déchets de chantiers</vt:lpstr>
      <vt:lpstr>Sommaire (durée cible 1h30)</vt:lpstr>
      <vt:lpstr>Présentation des intervenants</vt:lpstr>
      <vt:lpstr>La Responsabilité Elargie du Producteur...</vt:lpstr>
      <vt:lpstr>... appliquée aux Produits et Matériaux de Construction du Bâtiment (PMCB)</vt:lpstr>
      <vt:lpstr>La filière PMCB et les 4 éco-organisme agréés par l’Etat</vt:lpstr>
      <vt:lpstr>Depuis début 2023</vt:lpstr>
      <vt:lpstr>Les éco-organismes sont en concurrence  (sauf sur les services pour les déchèteries publiques)</vt:lpstr>
      <vt:lpstr>L’éco-organisme Valobat et ses offres de service</vt:lpstr>
      <vt:lpstr>Valobat, un éco-organisme...</vt:lpstr>
      <vt:lpstr>La gouvernance de Valobat</vt:lpstr>
      <vt:lpstr>Les 3 offres de reprise déchets de Valobat</vt:lpstr>
      <vt:lpstr>Le service de reprise sur chantier et la place de chaque acteur</vt:lpstr>
      <vt:lpstr>Présentation PowerPoint</vt:lpstr>
      <vt:lpstr>Les responsabilités des MOA</vt:lpstr>
      <vt:lpstr>Déchets et diagnostic PEMD</vt:lpstr>
      <vt:lpstr>Impacts de la REP sur les marchés de travaux : prix produits et prix déchets </vt:lpstr>
      <vt:lpstr>Marchés de travaux : impacts financiers de la REP</vt:lpstr>
      <vt:lpstr>Marchés de travaux : impacts financiers de la REP</vt:lpstr>
      <vt:lpstr>Marchés de travaux : synthèse des économies déchets</vt:lpstr>
      <vt:lpstr>Impacts de la REP sur les chantiers : tri des déchets</vt:lpstr>
      <vt:lpstr>Marchés de travaux : nécessité de trier les déchets selon les standards de la filière</vt:lpstr>
      <vt:lpstr>Les règles de tri de la filière (1/2)</vt:lpstr>
      <vt:lpstr>Les règles de tri de la filière (2/2)</vt:lpstr>
      <vt:lpstr>Modalités pratiques pour bénéficier de la REP sur les chantiers</vt:lpstr>
      <vt:lpstr>Reprise sur chantiers, quelques rappels</vt:lpstr>
      <vt:lpstr>La procédure pour croiser les chantiers et les quantités de déchets collectées par le gestionnaire</vt:lpstr>
      <vt:lpstr>En résumé</vt:lpstr>
      <vt:lpstr>Avoir une stratégie réemploi avant le début des travaux</vt:lpstr>
      <vt:lpstr>Pour stimuler le réemploi</vt:lpstr>
      <vt:lpstr>Pour stimuler le réemploi</vt:lpstr>
      <vt:lpstr>Echanges libres</vt:lpstr>
      <vt:lpstr>Présentation PowerPoint</vt:lpstr>
      <vt:lpstr>Merci de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RUDOLOGIA - Julien BOUZENOT</dc:creator>
  <cp:lastModifiedBy>Raphaël NOWY</cp:lastModifiedBy>
  <cp:revision>1013</cp:revision>
  <dcterms:created xsi:type="dcterms:W3CDTF">2023-02-21T08:58:44Z</dcterms:created>
  <dcterms:modified xsi:type="dcterms:W3CDTF">2024-09-18T14:36:31Z</dcterms:modified>
</cp:coreProperties>
</file>